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2.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4"/>
    <p:sldMasterId id="2147483707" r:id="rId5"/>
    <p:sldMasterId id="2147483762" r:id="rId6"/>
  </p:sldMasterIdLst>
  <p:notesMasterIdLst>
    <p:notesMasterId r:id="rId26"/>
  </p:notesMasterIdLst>
  <p:sldIdLst>
    <p:sldId id="269" r:id="rId7"/>
    <p:sldId id="494" r:id="rId8"/>
    <p:sldId id="527" r:id="rId9"/>
    <p:sldId id="496" r:id="rId10"/>
    <p:sldId id="495" r:id="rId11"/>
    <p:sldId id="529" r:id="rId12"/>
    <p:sldId id="497" r:id="rId13"/>
    <p:sldId id="498" r:id="rId14"/>
    <p:sldId id="532" r:id="rId15"/>
    <p:sldId id="533" r:id="rId16"/>
    <p:sldId id="531" r:id="rId17"/>
    <p:sldId id="528" r:id="rId18"/>
    <p:sldId id="534" r:id="rId19"/>
    <p:sldId id="262" r:id="rId20"/>
    <p:sldId id="271" r:id="rId21"/>
    <p:sldId id="272" r:id="rId22"/>
    <p:sldId id="515" r:id="rId23"/>
    <p:sldId id="535" r:id="rId24"/>
    <p:sldId id="526" r:id="rId25"/>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33"/>
    <a:srgbClr val="1CAEC2"/>
    <a:srgbClr val="37495F"/>
    <a:srgbClr val="96D1D0"/>
    <a:srgbClr val="63C7CE"/>
    <a:srgbClr val="273945"/>
    <a:srgbClr val="FF9933"/>
    <a:srgbClr val="87CBC9"/>
    <a:srgbClr val="446B7D"/>
    <a:srgbClr val="E2E9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F9F16B9-C2D4-4B99-A628-A941FCD93E12}" v="26" dt="2024-09-16T12:28:06.96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21" autoAdjust="0"/>
    <p:restoredTop sz="92206" autoAdjust="0"/>
  </p:normalViewPr>
  <p:slideViewPr>
    <p:cSldViewPr snapToGrid="0">
      <p:cViewPr>
        <p:scale>
          <a:sx n="59" d="100"/>
          <a:sy n="59" d="100"/>
        </p:scale>
        <p:origin x="360" y="2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ichard Owen" userId="7bed2328-46a7-412b-ab0c-5a74c5293311" providerId="ADAL" clId="{5F9F16B9-C2D4-4B99-A628-A941FCD93E12}"/>
    <pc:docChg chg="undo custSel addSld delSld modSld sldOrd">
      <pc:chgData name="Richard Owen" userId="7bed2328-46a7-412b-ab0c-5a74c5293311" providerId="ADAL" clId="{5F9F16B9-C2D4-4B99-A628-A941FCD93E12}" dt="2024-09-16T12:28:36.935" v="865" actId="20577"/>
      <pc:docMkLst>
        <pc:docMk/>
      </pc:docMkLst>
      <pc:sldChg chg="modSp add mod modTransition">
        <pc:chgData name="Richard Owen" userId="7bed2328-46a7-412b-ab0c-5a74c5293311" providerId="ADAL" clId="{5F9F16B9-C2D4-4B99-A628-A941FCD93E12}" dt="2024-09-16T12:24:30.684" v="848"/>
        <pc:sldMkLst>
          <pc:docMk/>
          <pc:sldMk cId="941215006" sldId="262"/>
        </pc:sldMkLst>
        <pc:spChg chg="mod">
          <ac:chgData name="Richard Owen" userId="7bed2328-46a7-412b-ab0c-5a74c5293311" providerId="ADAL" clId="{5F9F16B9-C2D4-4B99-A628-A941FCD93E12}" dt="2024-09-16T12:10:56.662" v="466" actId="20577"/>
          <ac:spMkLst>
            <pc:docMk/>
            <pc:sldMk cId="941215006" sldId="262"/>
            <ac:spMk id="4" creationId="{62621419-87D2-14C4-677C-C2B9CABFF6EC}"/>
          </ac:spMkLst>
        </pc:spChg>
        <pc:spChg chg="mod">
          <ac:chgData name="Richard Owen" userId="7bed2328-46a7-412b-ab0c-5a74c5293311" providerId="ADAL" clId="{5F9F16B9-C2D4-4B99-A628-A941FCD93E12}" dt="2024-09-16T12:09:19.068" v="431" actId="20577"/>
          <ac:spMkLst>
            <pc:docMk/>
            <pc:sldMk cId="941215006" sldId="262"/>
            <ac:spMk id="5" creationId="{ECBB17FE-A26F-983B-C283-4A5232A1E6BD}"/>
          </ac:spMkLst>
        </pc:spChg>
        <pc:picChg chg="mod">
          <ac:chgData name="Richard Owen" userId="7bed2328-46a7-412b-ab0c-5a74c5293311" providerId="ADAL" clId="{5F9F16B9-C2D4-4B99-A628-A941FCD93E12}" dt="2024-09-16T12:07:20.753" v="424" actId="14100"/>
          <ac:picMkLst>
            <pc:docMk/>
            <pc:sldMk cId="941215006" sldId="262"/>
            <ac:picMk id="6" creationId="{74A92160-660F-E40B-6E33-7872F9BE35EA}"/>
          </ac:picMkLst>
        </pc:picChg>
      </pc:sldChg>
      <pc:sldChg chg="add del">
        <pc:chgData name="Richard Owen" userId="7bed2328-46a7-412b-ab0c-5a74c5293311" providerId="ADAL" clId="{5F9F16B9-C2D4-4B99-A628-A941FCD93E12}" dt="2024-09-16T12:08:07.219" v="426" actId="47"/>
        <pc:sldMkLst>
          <pc:docMk/>
          <pc:sldMk cId="2660676841" sldId="266"/>
        </pc:sldMkLst>
      </pc:sldChg>
      <pc:sldChg chg="addSp modSp mod modTransition modClrScheme chgLayout">
        <pc:chgData name="Richard Owen" userId="7bed2328-46a7-412b-ab0c-5a74c5293311" providerId="ADAL" clId="{5F9F16B9-C2D4-4B99-A628-A941FCD93E12}" dt="2024-09-16T12:24:30.684" v="848"/>
        <pc:sldMkLst>
          <pc:docMk/>
          <pc:sldMk cId="3952726480" sldId="269"/>
        </pc:sldMkLst>
        <pc:spChg chg="mod ord">
          <ac:chgData name="Richard Owen" userId="7bed2328-46a7-412b-ab0c-5a74c5293311" providerId="ADAL" clId="{5F9F16B9-C2D4-4B99-A628-A941FCD93E12}" dt="2024-09-13T13:48:01.443" v="12" actId="1076"/>
          <ac:spMkLst>
            <pc:docMk/>
            <pc:sldMk cId="3952726480" sldId="269"/>
            <ac:spMk id="3" creationId="{7ADC1877-0424-86ED-E9FA-5FAA688A7ABC}"/>
          </ac:spMkLst>
        </pc:spChg>
        <pc:spChg chg="mod ord">
          <ac:chgData name="Richard Owen" userId="7bed2328-46a7-412b-ab0c-5a74c5293311" providerId="ADAL" clId="{5F9F16B9-C2D4-4B99-A628-A941FCD93E12}" dt="2024-09-13T13:48:06.629" v="13" actId="1076"/>
          <ac:spMkLst>
            <pc:docMk/>
            <pc:sldMk cId="3952726480" sldId="269"/>
            <ac:spMk id="5" creationId="{12FDBE30-D4B0-344A-2D07-1D34A55EEBC2}"/>
          </ac:spMkLst>
        </pc:spChg>
        <pc:picChg chg="add mod">
          <ac:chgData name="Richard Owen" userId="7bed2328-46a7-412b-ab0c-5a74c5293311" providerId="ADAL" clId="{5F9F16B9-C2D4-4B99-A628-A941FCD93E12}" dt="2024-09-13T13:48:09.821" v="14" actId="167"/>
          <ac:picMkLst>
            <pc:docMk/>
            <pc:sldMk cId="3952726480" sldId="269"/>
            <ac:picMk id="1026" creationId="{E52501DB-F0CF-8956-F8CD-C4FFFB66A5D2}"/>
          </ac:picMkLst>
        </pc:picChg>
      </pc:sldChg>
      <pc:sldChg chg="modSp add mod modTransition modClrScheme modAnim chgLayout">
        <pc:chgData name="Richard Owen" userId="7bed2328-46a7-412b-ab0c-5a74c5293311" providerId="ADAL" clId="{5F9F16B9-C2D4-4B99-A628-A941FCD93E12}" dt="2024-09-16T12:28:06.962" v="850"/>
        <pc:sldMkLst>
          <pc:docMk/>
          <pc:sldMk cId="459350931" sldId="271"/>
        </pc:sldMkLst>
        <pc:spChg chg="mod ord">
          <ac:chgData name="Richard Owen" userId="7bed2328-46a7-412b-ab0c-5a74c5293311" providerId="ADAL" clId="{5F9F16B9-C2D4-4B99-A628-A941FCD93E12}" dt="2024-09-16T12:11:04.329" v="467"/>
          <ac:spMkLst>
            <pc:docMk/>
            <pc:sldMk cId="459350931" sldId="271"/>
            <ac:spMk id="2" creationId="{1C5EB866-3192-2E83-B6CF-6B9F9EBA5381}"/>
          </ac:spMkLst>
        </pc:spChg>
        <pc:spChg chg="mod ord">
          <ac:chgData name="Richard Owen" userId="7bed2328-46a7-412b-ab0c-5a74c5293311" providerId="ADAL" clId="{5F9F16B9-C2D4-4B99-A628-A941FCD93E12}" dt="2024-09-16T12:09:50.759" v="438" actId="1076"/>
          <ac:spMkLst>
            <pc:docMk/>
            <pc:sldMk cId="459350931" sldId="271"/>
            <ac:spMk id="3" creationId="{81B56207-7BB4-F04A-D391-E3F079817E34}"/>
          </ac:spMkLst>
        </pc:spChg>
        <pc:picChg chg="mod">
          <ac:chgData name="Richard Owen" userId="7bed2328-46a7-412b-ab0c-5a74c5293311" providerId="ADAL" clId="{5F9F16B9-C2D4-4B99-A628-A941FCD93E12}" dt="2024-09-16T12:09:42.077" v="435" actId="14100"/>
          <ac:picMkLst>
            <pc:docMk/>
            <pc:sldMk cId="459350931" sldId="271"/>
            <ac:picMk id="5" creationId="{49575A41-610A-C72F-E8F4-2062E5D44B5E}"/>
          </ac:picMkLst>
        </pc:picChg>
      </pc:sldChg>
      <pc:sldChg chg="modSp add mod modTransition modClrScheme chgLayout">
        <pc:chgData name="Richard Owen" userId="7bed2328-46a7-412b-ab0c-5a74c5293311" providerId="ADAL" clId="{5F9F16B9-C2D4-4B99-A628-A941FCD93E12}" dt="2024-09-16T12:28:36.935" v="865" actId="20577"/>
        <pc:sldMkLst>
          <pc:docMk/>
          <pc:sldMk cId="2994550992" sldId="272"/>
        </pc:sldMkLst>
        <pc:spChg chg="mod ord">
          <ac:chgData name="Richard Owen" userId="7bed2328-46a7-412b-ab0c-5a74c5293311" providerId="ADAL" clId="{5F9F16B9-C2D4-4B99-A628-A941FCD93E12}" dt="2024-09-16T12:11:08.478" v="468"/>
          <ac:spMkLst>
            <pc:docMk/>
            <pc:sldMk cId="2994550992" sldId="272"/>
            <ac:spMk id="2" creationId="{1C5EB866-3192-2E83-B6CF-6B9F9EBA5381}"/>
          </ac:spMkLst>
        </pc:spChg>
        <pc:spChg chg="mod ord">
          <ac:chgData name="Richard Owen" userId="7bed2328-46a7-412b-ab0c-5a74c5293311" providerId="ADAL" clId="{5F9F16B9-C2D4-4B99-A628-A941FCD93E12}" dt="2024-09-16T12:28:36.935" v="865" actId="20577"/>
          <ac:spMkLst>
            <pc:docMk/>
            <pc:sldMk cId="2994550992" sldId="272"/>
            <ac:spMk id="3" creationId="{81B56207-7BB4-F04A-D391-E3F079817E34}"/>
          </ac:spMkLst>
        </pc:spChg>
      </pc:sldChg>
      <pc:sldChg chg="del">
        <pc:chgData name="Richard Owen" userId="7bed2328-46a7-412b-ab0c-5a74c5293311" providerId="ADAL" clId="{5F9F16B9-C2D4-4B99-A628-A941FCD93E12}" dt="2024-09-16T12:23:25.060" v="842" actId="47"/>
        <pc:sldMkLst>
          <pc:docMk/>
          <pc:sldMk cId="224814000" sldId="371"/>
        </pc:sldMkLst>
      </pc:sldChg>
      <pc:sldChg chg="del">
        <pc:chgData name="Richard Owen" userId="7bed2328-46a7-412b-ab0c-5a74c5293311" providerId="ADAL" clId="{5F9F16B9-C2D4-4B99-A628-A941FCD93E12}" dt="2024-09-13T13:48:21.775" v="15" actId="47"/>
        <pc:sldMkLst>
          <pc:docMk/>
          <pc:sldMk cId="2434799503" sldId="487"/>
        </pc:sldMkLst>
      </pc:sldChg>
      <pc:sldChg chg="addSp delSp modSp add mod modTransition">
        <pc:chgData name="Richard Owen" userId="7bed2328-46a7-412b-ab0c-5a74c5293311" providerId="ADAL" clId="{5F9F16B9-C2D4-4B99-A628-A941FCD93E12}" dt="2024-09-16T12:24:30.684" v="848"/>
        <pc:sldMkLst>
          <pc:docMk/>
          <pc:sldMk cId="2959259417" sldId="494"/>
        </pc:sldMkLst>
        <pc:spChg chg="del">
          <ac:chgData name="Richard Owen" userId="7bed2328-46a7-412b-ab0c-5a74c5293311" providerId="ADAL" clId="{5F9F16B9-C2D4-4B99-A628-A941FCD93E12}" dt="2024-09-13T13:49:33.451" v="19" actId="478"/>
          <ac:spMkLst>
            <pc:docMk/>
            <pc:sldMk cId="2959259417" sldId="494"/>
            <ac:spMk id="2" creationId="{C5095086-4C99-76B6-369D-CECF0AB527B2}"/>
          </ac:spMkLst>
        </pc:spChg>
        <pc:spChg chg="del">
          <ac:chgData name="Richard Owen" userId="7bed2328-46a7-412b-ab0c-5a74c5293311" providerId="ADAL" clId="{5F9F16B9-C2D4-4B99-A628-A941FCD93E12}" dt="2024-09-13T13:49:31.899" v="18" actId="478"/>
          <ac:spMkLst>
            <pc:docMk/>
            <pc:sldMk cId="2959259417" sldId="494"/>
            <ac:spMk id="3" creationId="{3E3EADD5-ACBF-6D85-7ECA-94548E2F2DA1}"/>
          </ac:spMkLst>
        </pc:spChg>
        <pc:spChg chg="add del mod">
          <ac:chgData name="Richard Owen" userId="7bed2328-46a7-412b-ab0c-5a74c5293311" providerId="ADAL" clId="{5F9F16B9-C2D4-4B99-A628-A941FCD93E12}" dt="2024-09-13T13:51:40.065" v="35" actId="478"/>
          <ac:spMkLst>
            <pc:docMk/>
            <pc:sldMk cId="2959259417" sldId="494"/>
            <ac:spMk id="10" creationId="{4500C075-3C42-C305-F4A6-D6DF83D2A436}"/>
          </ac:spMkLst>
        </pc:spChg>
        <pc:picChg chg="del">
          <ac:chgData name="Richard Owen" userId="7bed2328-46a7-412b-ab0c-5a74c5293311" providerId="ADAL" clId="{5F9F16B9-C2D4-4B99-A628-A941FCD93E12}" dt="2024-09-13T13:49:35.616" v="20" actId="478"/>
          <ac:picMkLst>
            <pc:docMk/>
            <pc:sldMk cId="2959259417" sldId="494"/>
            <ac:picMk id="5" creationId="{02EB4822-2E1C-4BC7-91A6-B4C76E27DDEE}"/>
          </ac:picMkLst>
        </pc:picChg>
        <pc:picChg chg="add mod">
          <ac:chgData name="Richard Owen" userId="7bed2328-46a7-412b-ab0c-5a74c5293311" providerId="ADAL" clId="{5F9F16B9-C2D4-4B99-A628-A941FCD93E12}" dt="2024-09-13T13:50:07.472" v="22" actId="1076"/>
          <ac:picMkLst>
            <pc:docMk/>
            <pc:sldMk cId="2959259417" sldId="494"/>
            <ac:picMk id="6" creationId="{B726E4B2-05A8-9E2C-7C15-1494D067C32D}"/>
          </ac:picMkLst>
        </pc:picChg>
        <pc:picChg chg="add mod">
          <ac:chgData name="Richard Owen" userId="7bed2328-46a7-412b-ab0c-5a74c5293311" providerId="ADAL" clId="{5F9F16B9-C2D4-4B99-A628-A941FCD93E12}" dt="2024-09-13T13:50:28.388" v="25" actId="14100"/>
          <ac:picMkLst>
            <pc:docMk/>
            <pc:sldMk cId="2959259417" sldId="494"/>
            <ac:picMk id="8" creationId="{495F4BD5-C660-ED86-5685-A8CD4EF745CB}"/>
          </ac:picMkLst>
        </pc:picChg>
        <pc:picChg chg="add mod">
          <ac:chgData name="Richard Owen" userId="7bed2328-46a7-412b-ab0c-5a74c5293311" providerId="ADAL" clId="{5F9F16B9-C2D4-4B99-A628-A941FCD93E12}" dt="2024-09-13T13:51:48.796" v="38" actId="1076"/>
          <ac:picMkLst>
            <pc:docMk/>
            <pc:sldMk cId="2959259417" sldId="494"/>
            <ac:picMk id="12" creationId="{30CFBFDC-5740-D562-AFA2-D34F35713A55}"/>
          </ac:picMkLst>
        </pc:picChg>
      </pc:sldChg>
      <pc:sldChg chg="addSp delSp modSp add mod modTransition">
        <pc:chgData name="Richard Owen" userId="7bed2328-46a7-412b-ab0c-5a74c5293311" providerId="ADAL" clId="{5F9F16B9-C2D4-4B99-A628-A941FCD93E12}" dt="2024-09-16T12:24:30.684" v="848"/>
        <pc:sldMkLst>
          <pc:docMk/>
          <pc:sldMk cId="3190340896" sldId="495"/>
        </pc:sldMkLst>
        <pc:spChg chg="add del mod">
          <ac:chgData name="Richard Owen" userId="7bed2328-46a7-412b-ab0c-5a74c5293311" providerId="ADAL" clId="{5F9F16B9-C2D4-4B99-A628-A941FCD93E12}" dt="2024-09-13T14:34:45.842" v="66" actId="14100"/>
          <ac:spMkLst>
            <pc:docMk/>
            <pc:sldMk cId="3190340896" sldId="495"/>
            <ac:spMk id="8" creationId="{3764A2F5-5014-2758-19ED-E11A64427F05}"/>
          </ac:spMkLst>
        </pc:spChg>
        <pc:spChg chg="mod">
          <ac:chgData name="Richard Owen" userId="7bed2328-46a7-412b-ab0c-5a74c5293311" providerId="ADAL" clId="{5F9F16B9-C2D4-4B99-A628-A941FCD93E12}" dt="2024-09-13T14:34:52.668" v="68" actId="14100"/>
          <ac:spMkLst>
            <pc:docMk/>
            <pc:sldMk cId="3190340896" sldId="495"/>
            <ac:spMk id="16" creationId="{AF33978C-C89A-295E-B238-FFF2B32B1DCA}"/>
          </ac:spMkLst>
        </pc:spChg>
        <pc:spChg chg="mod">
          <ac:chgData name="Richard Owen" userId="7bed2328-46a7-412b-ab0c-5a74c5293311" providerId="ADAL" clId="{5F9F16B9-C2D4-4B99-A628-A941FCD93E12}" dt="2024-09-13T14:34:49.178" v="67" actId="14100"/>
          <ac:spMkLst>
            <pc:docMk/>
            <pc:sldMk cId="3190340896" sldId="495"/>
            <ac:spMk id="17" creationId="{ACF264E4-BF71-E075-4E64-DFD089D0C6CC}"/>
          </ac:spMkLst>
        </pc:spChg>
        <pc:spChg chg="add del mod">
          <ac:chgData name="Richard Owen" userId="7bed2328-46a7-412b-ab0c-5a74c5293311" providerId="ADAL" clId="{5F9F16B9-C2D4-4B99-A628-A941FCD93E12}" dt="2024-09-13T14:34:08.540" v="62" actId="20577"/>
          <ac:spMkLst>
            <pc:docMk/>
            <pc:sldMk cId="3190340896" sldId="495"/>
            <ac:spMk id="20" creationId="{10A8FB7F-C49B-D1A1-593E-87EF54A58325}"/>
          </ac:spMkLst>
        </pc:spChg>
        <pc:spChg chg="mod">
          <ac:chgData name="Richard Owen" userId="7bed2328-46a7-412b-ab0c-5a74c5293311" providerId="ADAL" clId="{5F9F16B9-C2D4-4B99-A628-A941FCD93E12}" dt="2024-09-13T14:35:59.844" v="81" actId="6549"/>
          <ac:spMkLst>
            <pc:docMk/>
            <pc:sldMk cId="3190340896" sldId="495"/>
            <ac:spMk id="22" creationId="{4FD7530D-3CF4-E4FE-D1DE-F0F36E9B3706}"/>
          </ac:spMkLst>
        </pc:spChg>
        <pc:spChg chg="mod">
          <ac:chgData name="Richard Owen" userId="7bed2328-46a7-412b-ab0c-5a74c5293311" providerId="ADAL" clId="{5F9F16B9-C2D4-4B99-A628-A941FCD93E12}" dt="2024-09-13T14:35:52.949" v="78" actId="20577"/>
          <ac:spMkLst>
            <pc:docMk/>
            <pc:sldMk cId="3190340896" sldId="495"/>
            <ac:spMk id="24" creationId="{EE0B7604-B649-A691-C158-8A695D472C06}"/>
          </ac:spMkLst>
        </pc:spChg>
        <pc:spChg chg="mod">
          <ac:chgData name="Richard Owen" userId="7bed2328-46a7-412b-ab0c-5a74c5293311" providerId="ADAL" clId="{5F9F16B9-C2D4-4B99-A628-A941FCD93E12}" dt="2024-09-13T14:35:20.477" v="73"/>
          <ac:spMkLst>
            <pc:docMk/>
            <pc:sldMk cId="3190340896" sldId="495"/>
            <ac:spMk id="26" creationId="{2BBE8C7E-B6AE-C5C8-7931-6506DAE416A2}"/>
          </ac:spMkLst>
        </pc:spChg>
        <pc:spChg chg="mod">
          <ac:chgData name="Richard Owen" userId="7bed2328-46a7-412b-ab0c-5a74c5293311" providerId="ADAL" clId="{5F9F16B9-C2D4-4B99-A628-A941FCD93E12}" dt="2024-09-13T14:35:32.314" v="74"/>
          <ac:spMkLst>
            <pc:docMk/>
            <pc:sldMk cId="3190340896" sldId="495"/>
            <ac:spMk id="27" creationId="{388FADA7-D044-A9D8-B104-CBC131E8D3D2}"/>
          </ac:spMkLst>
        </pc:spChg>
        <pc:spChg chg="mod">
          <ac:chgData name="Richard Owen" userId="7bed2328-46a7-412b-ab0c-5a74c5293311" providerId="ADAL" clId="{5F9F16B9-C2D4-4B99-A628-A941FCD93E12}" dt="2024-09-13T14:35:02.501" v="72" actId="404"/>
          <ac:spMkLst>
            <pc:docMk/>
            <pc:sldMk cId="3190340896" sldId="495"/>
            <ac:spMk id="28" creationId="{9631D0B8-907A-F1AC-F800-EF350EA77682}"/>
          </ac:spMkLst>
        </pc:spChg>
      </pc:sldChg>
      <pc:sldChg chg="add ord modTransition">
        <pc:chgData name="Richard Owen" userId="7bed2328-46a7-412b-ab0c-5a74c5293311" providerId="ADAL" clId="{5F9F16B9-C2D4-4B99-A628-A941FCD93E12}" dt="2024-09-16T12:24:30.684" v="848"/>
        <pc:sldMkLst>
          <pc:docMk/>
          <pc:sldMk cId="3401075605" sldId="496"/>
        </pc:sldMkLst>
      </pc:sldChg>
      <pc:sldChg chg="add modTransition">
        <pc:chgData name="Richard Owen" userId="7bed2328-46a7-412b-ab0c-5a74c5293311" providerId="ADAL" clId="{5F9F16B9-C2D4-4B99-A628-A941FCD93E12}" dt="2024-09-16T12:24:30.684" v="848"/>
        <pc:sldMkLst>
          <pc:docMk/>
          <pc:sldMk cId="3105282844" sldId="497"/>
        </pc:sldMkLst>
      </pc:sldChg>
      <pc:sldChg chg="delSp modSp add mod modTransition">
        <pc:chgData name="Richard Owen" userId="7bed2328-46a7-412b-ab0c-5a74c5293311" providerId="ADAL" clId="{5F9F16B9-C2D4-4B99-A628-A941FCD93E12}" dt="2024-09-16T12:24:30.684" v="848"/>
        <pc:sldMkLst>
          <pc:docMk/>
          <pc:sldMk cId="1757388799" sldId="498"/>
        </pc:sldMkLst>
        <pc:spChg chg="mod">
          <ac:chgData name="Richard Owen" userId="7bed2328-46a7-412b-ab0c-5a74c5293311" providerId="ADAL" clId="{5F9F16B9-C2D4-4B99-A628-A941FCD93E12}" dt="2024-09-13T14:42:10.406" v="297" actId="20577"/>
          <ac:spMkLst>
            <pc:docMk/>
            <pc:sldMk cId="1757388799" sldId="498"/>
            <ac:spMk id="3" creationId="{B75143DB-12CB-D20D-428F-839DA9B112B0}"/>
          </ac:spMkLst>
        </pc:spChg>
        <pc:spChg chg="del">
          <ac:chgData name="Richard Owen" userId="7bed2328-46a7-412b-ab0c-5a74c5293311" providerId="ADAL" clId="{5F9F16B9-C2D4-4B99-A628-A941FCD93E12}" dt="2024-09-13T14:40:49.856" v="158" actId="478"/>
          <ac:spMkLst>
            <pc:docMk/>
            <pc:sldMk cId="1757388799" sldId="498"/>
            <ac:spMk id="4" creationId="{80647B64-B82F-5D0F-AE39-649F59E98470}"/>
          </ac:spMkLst>
        </pc:spChg>
        <pc:spChg chg="mod">
          <ac:chgData name="Richard Owen" userId="7bed2328-46a7-412b-ab0c-5a74c5293311" providerId="ADAL" clId="{5F9F16B9-C2D4-4B99-A628-A941FCD93E12}" dt="2024-09-13T14:39:47.343" v="148" actId="20577"/>
          <ac:spMkLst>
            <pc:docMk/>
            <pc:sldMk cId="1757388799" sldId="498"/>
            <ac:spMk id="7" creationId="{10A8FB7F-C49B-D1A1-593E-87EF54A58325}"/>
          </ac:spMkLst>
        </pc:spChg>
        <pc:spChg chg="del">
          <ac:chgData name="Richard Owen" userId="7bed2328-46a7-412b-ab0c-5a74c5293311" providerId="ADAL" clId="{5F9F16B9-C2D4-4B99-A628-A941FCD93E12}" dt="2024-09-13T14:40:24.452" v="153" actId="478"/>
          <ac:spMkLst>
            <pc:docMk/>
            <pc:sldMk cId="1757388799" sldId="498"/>
            <ac:spMk id="9" creationId="{85A2C57C-31D6-8BCC-6460-799610E1976A}"/>
          </ac:spMkLst>
        </pc:spChg>
        <pc:spChg chg="mod">
          <ac:chgData name="Richard Owen" userId="7bed2328-46a7-412b-ab0c-5a74c5293311" providerId="ADAL" clId="{5F9F16B9-C2D4-4B99-A628-A941FCD93E12}" dt="2024-09-13T14:39:10.217" v="114" actId="20577"/>
          <ac:spMkLst>
            <pc:docMk/>
            <pc:sldMk cId="1757388799" sldId="498"/>
            <ac:spMk id="20" creationId="{1228FB10-6831-7315-5096-B157058BA9AB}"/>
          </ac:spMkLst>
        </pc:spChg>
      </pc:sldChg>
      <pc:sldChg chg="del">
        <pc:chgData name="Richard Owen" userId="7bed2328-46a7-412b-ab0c-5a74c5293311" providerId="ADAL" clId="{5F9F16B9-C2D4-4B99-A628-A941FCD93E12}" dt="2024-09-13T13:48:29.414" v="16" actId="47"/>
        <pc:sldMkLst>
          <pc:docMk/>
          <pc:sldMk cId="4217727891" sldId="514"/>
        </pc:sldMkLst>
      </pc:sldChg>
      <pc:sldChg chg="addSp delSp modSp mod ord modTransition modClrScheme chgLayout">
        <pc:chgData name="Richard Owen" userId="7bed2328-46a7-412b-ab0c-5a74c5293311" providerId="ADAL" clId="{5F9F16B9-C2D4-4B99-A628-A941FCD93E12}" dt="2024-09-16T12:24:30.684" v="848"/>
        <pc:sldMkLst>
          <pc:docMk/>
          <pc:sldMk cId="3413240876" sldId="515"/>
        </pc:sldMkLst>
        <pc:spChg chg="mod ord">
          <ac:chgData name="Richard Owen" userId="7bed2328-46a7-412b-ab0c-5a74c5293311" providerId="ADAL" clId="{5F9F16B9-C2D4-4B99-A628-A941FCD93E12}" dt="2024-09-16T12:13:57.587" v="493" actId="1076"/>
          <ac:spMkLst>
            <pc:docMk/>
            <pc:sldMk cId="3413240876" sldId="515"/>
            <ac:spMk id="4" creationId="{42EC3367-9580-EC3A-7E97-9CDCEC99411E}"/>
          </ac:spMkLst>
        </pc:spChg>
        <pc:spChg chg="del mod ord">
          <ac:chgData name="Richard Owen" userId="7bed2328-46a7-412b-ab0c-5a74c5293311" providerId="ADAL" clId="{5F9F16B9-C2D4-4B99-A628-A941FCD93E12}" dt="2024-09-16T12:12:42.542" v="474" actId="478"/>
          <ac:spMkLst>
            <pc:docMk/>
            <pc:sldMk cId="3413240876" sldId="515"/>
            <ac:spMk id="5" creationId="{33FB66DD-A11A-4333-CF8E-B013399C25FB}"/>
          </ac:spMkLst>
        </pc:spChg>
        <pc:spChg chg="add del mod">
          <ac:chgData name="Richard Owen" userId="7bed2328-46a7-412b-ab0c-5a74c5293311" providerId="ADAL" clId="{5F9F16B9-C2D4-4B99-A628-A941FCD93E12}" dt="2024-09-16T12:12:50.167" v="475" actId="478"/>
          <ac:spMkLst>
            <pc:docMk/>
            <pc:sldMk cId="3413240876" sldId="515"/>
            <ac:spMk id="6" creationId="{8825A139-71BD-6B76-2546-E417030745AF}"/>
          </ac:spMkLst>
        </pc:spChg>
        <pc:graphicFrameChg chg="add del mod">
          <ac:chgData name="Richard Owen" userId="7bed2328-46a7-412b-ab0c-5a74c5293311" providerId="ADAL" clId="{5F9F16B9-C2D4-4B99-A628-A941FCD93E12}" dt="2024-09-16T12:13:11.551" v="478" actId="478"/>
          <ac:graphicFrameMkLst>
            <pc:docMk/>
            <pc:sldMk cId="3413240876" sldId="515"/>
            <ac:graphicFrameMk id="2" creationId="{EF28BAFF-A4F8-6202-8834-F4F8ADABC5E3}"/>
          </ac:graphicFrameMkLst>
        </pc:graphicFrameChg>
        <pc:graphicFrameChg chg="add mod">
          <ac:chgData name="Richard Owen" userId="7bed2328-46a7-412b-ab0c-5a74c5293311" providerId="ADAL" clId="{5F9F16B9-C2D4-4B99-A628-A941FCD93E12}" dt="2024-09-16T12:13:22.138" v="481"/>
          <ac:graphicFrameMkLst>
            <pc:docMk/>
            <pc:sldMk cId="3413240876" sldId="515"/>
            <ac:graphicFrameMk id="7" creationId="{EF28BAFF-A4F8-6202-8834-F4F8ADABC5E3}"/>
          </ac:graphicFrameMkLst>
        </pc:graphicFrameChg>
        <pc:picChg chg="add mod">
          <ac:chgData name="Richard Owen" userId="7bed2328-46a7-412b-ab0c-5a74c5293311" providerId="ADAL" clId="{5F9F16B9-C2D4-4B99-A628-A941FCD93E12}" dt="2024-09-16T12:13:42.228" v="485" actId="14100"/>
          <ac:picMkLst>
            <pc:docMk/>
            <pc:sldMk cId="3413240876" sldId="515"/>
            <ac:picMk id="8" creationId="{617DA9DB-FD7D-ED4E-1E98-D0BD1D1C2F35}"/>
          </ac:picMkLst>
        </pc:picChg>
      </pc:sldChg>
      <pc:sldChg chg="del">
        <pc:chgData name="Richard Owen" userId="7bed2328-46a7-412b-ab0c-5a74c5293311" providerId="ADAL" clId="{5F9F16B9-C2D4-4B99-A628-A941FCD93E12}" dt="2024-09-13T13:48:29.414" v="16" actId="47"/>
        <pc:sldMkLst>
          <pc:docMk/>
          <pc:sldMk cId="2714395345" sldId="516"/>
        </pc:sldMkLst>
      </pc:sldChg>
      <pc:sldChg chg="del">
        <pc:chgData name="Richard Owen" userId="7bed2328-46a7-412b-ab0c-5a74c5293311" providerId="ADAL" clId="{5F9F16B9-C2D4-4B99-A628-A941FCD93E12}" dt="2024-09-13T13:48:29.414" v="16" actId="47"/>
        <pc:sldMkLst>
          <pc:docMk/>
          <pc:sldMk cId="1068541269" sldId="517"/>
        </pc:sldMkLst>
      </pc:sldChg>
      <pc:sldChg chg="del">
        <pc:chgData name="Richard Owen" userId="7bed2328-46a7-412b-ab0c-5a74c5293311" providerId="ADAL" clId="{5F9F16B9-C2D4-4B99-A628-A941FCD93E12}" dt="2024-09-13T13:48:29.414" v="16" actId="47"/>
        <pc:sldMkLst>
          <pc:docMk/>
          <pc:sldMk cId="1132287153" sldId="518"/>
        </pc:sldMkLst>
      </pc:sldChg>
      <pc:sldChg chg="del">
        <pc:chgData name="Richard Owen" userId="7bed2328-46a7-412b-ab0c-5a74c5293311" providerId="ADAL" clId="{5F9F16B9-C2D4-4B99-A628-A941FCD93E12}" dt="2024-09-13T13:48:29.414" v="16" actId="47"/>
        <pc:sldMkLst>
          <pc:docMk/>
          <pc:sldMk cId="3070987069" sldId="519"/>
        </pc:sldMkLst>
      </pc:sldChg>
      <pc:sldChg chg="del">
        <pc:chgData name="Richard Owen" userId="7bed2328-46a7-412b-ab0c-5a74c5293311" providerId="ADAL" clId="{5F9F16B9-C2D4-4B99-A628-A941FCD93E12}" dt="2024-09-13T13:48:29.414" v="16" actId="47"/>
        <pc:sldMkLst>
          <pc:docMk/>
          <pc:sldMk cId="168777968" sldId="520"/>
        </pc:sldMkLst>
      </pc:sldChg>
      <pc:sldChg chg="del">
        <pc:chgData name="Richard Owen" userId="7bed2328-46a7-412b-ab0c-5a74c5293311" providerId="ADAL" clId="{5F9F16B9-C2D4-4B99-A628-A941FCD93E12}" dt="2024-09-13T13:48:29.414" v="16" actId="47"/>
        <pc:sldMkLst>
          <pc:docMk/>
          <pc:sldMk cId="3838531787" sldId="521"/>
        </pc:sldMkLst>
      </pc:sldChg>
      <pc:sldChg chg="del">
        <pc:chgData name="Richard Owen" userId="7bed2328-46a7-412b-ab0c-5a74c5293311" providerId="ADAL" clId="{5F9F16B9-C2D4-4B99-A628-A941FCD93E12}" dt="2024-09-13T13:48:29.414" v="16" actId="47"/>
        <pc:sldMkLst>
          <pc:docMk/>
          <pc:sldMk cId="3607053563" sldId="522"/>
        </pc:sldMkLst>
      </pc:sldChg>
      <pc:sldChg chg="del">
        <pc:chgData name="Richard Owen" userId="7bed2328-46a7-412b-ab0c-5a74c5293311" providerId="ADAL" clId="{5F9F16B9-C2D4-4B99-A628-A941FCD93E12}" dt="2024-09-13T13:48:29.414" v="16" actId="47"/>
        <pc:sldMkLst>
          <pc:docMk/>
          <pc:sldMk cId="3209491445" sldId="523"/>
        </pc:sldMkLst>
      </pc:sldChg>
      <pc:sldChg chg="del">
        <pc:chgData name="Richard Owen" userId="7bed2328-46a7-412b-ab0c-5a74c5293311" providerId="ADAL" clId="{5F9F16B9-C2D4-4B99-A628-A941FCD93E12}" dt="2024-09-13T13:48:29.414" v="16" actId="47"/>
        <pc:sldMkLst>
          <pc:docMk/>
          <pc:sldMk cId="2999190047" sldId="524"/>
        </pc:sldMkLst>
      </pc:sldChg>
      <pc:sldChg chg="del">
        <pc:chgData name="Richard Owen" userId="7bed2328-46a7-412b-ab0c-5a74c5293311" providerId="ADAL" clId="{5F9F16B9-C2D4-4B99-A628-A941FCD93E12}" dt="2024-09-13T13:48:29.414" v="16" actId="47"/>
        <pc:sldMkLst>
          <pc:docMk/>
          <pc:sldMk cId="1424475707" sldId="525"/>
        </pc:sldMkLst>
      </pc:sldChg>
      <pc:sldChg chg="addSp modSp mod modTransition">
        <pc:chgData name="Richard Owen" userId="7bed2328-46a7-412b-ab0c-5a74c5293311" providerId="ADAL" clId="{5F9F16B9-C2D4-4B99-A628-A941FCD93E12}" dt="2024-09-16T12:24:30.684" v="848"/>
        <pc:sldMkLst>
          <pc:docMk/>
          <pc:sldMk cId="719952006" sldId="526"/>
        </pc:sldMkLst>
        <pc:spChg chg="mod">
          <ac:chgData name="Richard Owen" userId="7bed2328-46a7-412b-ab0c-5a74c5293311" providerId="ADAL" clId="{5F9F16B9-C2D4-4B99-A628-A941FCD93E12}" dt="2024-09-16T12:23:30.992" v="843" actId="6549"/>
          <ac:spMkLst>
            <pc:docMk/>
            <pc:sldMk cId="719952006" sldId="526"/>
            <ac:spMk id="5" creationId="{35BF8D49-C796-ADAF-05C3-77A041B43CBC}"/>
          </ac:spMkLst>
        </pc:spChg>
        <pc:picChg chg="add mod">
          <ac:chgData name="Richard Owen" userId="7bed2328-46a7-412b-ab0c-5a74c5293311" providerId="ADAL" clId="{5F9F16B9-C2D4-4B99-A628-A941FCD93E12}" dt="2024-09-16T12:24:08.838" v="847" actId="1076"/>
          <ac:picMkLst>
            <pc:docMk/>
            <pc:sldMk cId="719952006" sldId="526"/>
            <ac:picMk id="2" creationId="{4A1C90CD-0288-70DD-D109-A6F395D7DB15}"/>
          </ac:picMkLst>
        </pc:picChg>
      </pc:sldChg>
      <pc:sldChg chg="addSp modSp new mod modTransition">
        <pc:chgData name="Richard Owen" userId="7bed2328-46a7-412b-ab0c-5a74c5293311" providerId="ADAL" clId="{5F9F16B9-C2D4-4B99-A628-A941FCD93E12}" dt="2024-09-16T12:24:30.684" v="848"/>
        <pc:sldMkLst>
          <pc:docMk/>
          <pc:sldMk cId="2806566526" sldId="527"/>
        </pc:sldMkLst>
        <pc:picChg chg="add mod">
          <ac:chgData name="Richard Owen" userId="7bed2328-46a7-412b-ab0c-5a74c5293311" providerId="ADAL" clId="{5F9F16B9-C2D4-4B99-A628-A941FCD93E12}" dt="2024-09-13T13:52:39.212" v="41" actId="1076"/>
          <ac:picMkLst>
            <pc:docMk/>
            <pc:sldMk cId="2806566526" sldId="527"/>
            <ac:picMk id="3" creationId="{8D1617C0-B956-2A5B-F4D1-8B49437B9367}"/>
          </ac:picMkLst>
        </pc:picChg>
        <pc:picChg chg="add mod">
          <ac:chgData name="Richard Owen" userId="7bed2328-46a7-412b-ab0c-5a74c5293311" providerId="ADAL" clId="{5F9F16B9-C2D4-4B99-A628-A941FCD93E12}" dt="2024-09-13T13:55:17.717" v="43" actId="1076"/>
          <ac:picMkLst>
            <pc:docMk/>
            <pc:sldMk cId="2806566526" sldId="527"/>
            <ac:picMk id="5" creationId="{0E449B1B-91F4-8462-14E9-49711702028A}"/>
          </ac:picMkLst>
        </pc:picChg>
      </pc:sldChg>
      <pc:sldChg chg="addSp modSp new mod ord modTransition">
        <pc:chgData name="Richard Owen" userId="7bed2328-46a7-412b-ab0c-5a74c5293311" providerId="ADAL" clId="{5F9F16B9-C2D4-4B99-A628-A941FCD93E12}" dt="2024-09-16T12:24:30.684" v="848"/>
        <pc:sldMkLst>
          <pc:docMk/>
          <pc:sldMk cId="1629132480" sldId="528"/>
        </pc:sldMkLst>
        <pc:picChg chg="add mod modCrop">
          <ac:chgData name="Richard Owen" userId="7bed2328-46a7-412b-ab0c-5a74c5293311" providerId="ADAL" clId="{5F9F16B9-C2D4-4B99-A628-A941FCD93E12}" dt="2024-09-13T15:01:49.902" v="410" actId="18131"/>
          <ac:picMkLst>
            <pc:docMk/>
            <pc:sldMk cId="1629132480" sldId="528"/>
            <ac:picMk id="3" creationId="{E18D80D7-C079-82F9-5F48-A2A7429B8220}"/>
          </ac:picMkLst>
        </pc:picChg>
        <pc:picChg chg="add mod">
          <ac:chgData name="Richard Owen" userId="7bed2328-46a7-412b-ab0c-5a74c5293311" providerId="ADAL" clId="{5F9F16B9-C2D4-4B99-A628-A941FCD93E12}" dt="2024-09-13T15:01:31.724" v="407" actId="1076"/>
          <ac:picMkLst>
            <pc:docMk/>
            <pc:sldMk cId="1629132480" sldId="528"/>
            <ac:picMk id="5" creationId="{83251D54-460B-384E-2F3A-93BF2575A7DC}"/>
          </ac:picMkLst>
        </pc:picChg>
      </pc:sldChg>
      <pc:sldChg chg="add modTransition">
        <pc:chgData name="Richard Owen" userId="7bed2328-46a7-412b-ab0c-5a74c5293311" providerId="ADAL" clId="{5F9F16B9-C2D4-4B99-A628-A941FCD93E12}" dt="2024-09-16T12:24:30.684" v="848"/>
        <pc:sldMkLst>
          <pc:docMk/>
          <pc:sldMk cId="1082980358" sldId="529"/>
        </pc:sldMkLst>
      </pc:sldChg>
      <pc:sldChg chg="modSp add del mod">
        <pc:chgData name="Richard Owen" userId="7bed2328-46a7-412b-ab0c-5a74c5293311" providerId="ADAL" clId="{5F9F16B9-C2D4-4B99-A628-A941FCD93E12}" dt="2024-09-13T14:45:57.261" v="379" actId="47"/>
        <pc:sldMkLst>
          <pc:docMk/>
          <pc:sldMk cId="247657612" sldId="530"/>
        </pc:sldMkLst>
        <pc:spChg chg="mod">
          <ac:chgData name="Richard Owen" userId="7bed2328-46a7-412b-ab0c-5a74c5293311" providerId="ADAL" clId="{5F9F16B9-C2D4-4B99-A628-A941FCD93E12}" dt="2024-09-13T14:37:38.005" v="86" actId="20577"/>
          <ac:spMkLst>
            <pc:docMk/>
            <pc:sldMk cId="247657612" sldId="530"/>
            <ac:spMk id="20" creationId="{1228FB10-6831-7315-5096-B157058BA9AB}"/>
          </ac:spMkLst>
        </pc:spChg>
      </pc:sldChg>
      <pc:sldChg chg="modSp add mod modTransition">
        <pc:chgData name="Richard Owen" userId="7bed2328-46a7-412b-ab0c-5a74c5293311" providerId="ADAL" clId="{5F9F16B9-C2D4-4B99-A628-A941FCD93E12}" dt="2024-09-16T12:24:30.684" v="848"/>
        <pc:sldMkLst>
          <pc:docMk/>
          <pc:sldMk cId="3742118996" sldId="531"/>
        </pc:sldMkLst>
        <pc:spChg chg="mod">
          <ac:chgData name="Richard Owen" userId="7bed2328-46a7-412b-ab0c-5a74c5293311" providerId="ADAL" clId="{5F9F16B9-C2D4-4B99-A628-A941FCD93E12}" dt="2024-09-13T14:46:41.181" v="402" actId="113"/>
          <ac:spMkLst>
            <pc:docMk/>
            <pc:sldMk cId="3742118996" sldId="531"/>
            <ac:spMk id="4" creationId="{80647B64-B82F-5D0F-AE39-649F59E98470}"/>
          </ac:spMkLst>
        </pc:spChg>
      </pc:sldChg>
      <pc:sldChg chg="addSp modSp add mod modTransition">
        <pc:chgData name="Richard Owen" userId="7bed2328-46a7-412b-ab0c-5a74c5293311" providerId="ADAL" clId="{5F9F16B9-C2D4-4B99-A628-A941FCD93E12}" dt="2024-09-16T12:24:30.684" v="848"/>
        <pc:sldMkLst>
          <pc:docMk/>
          <pc:sldMk cId="164917912" sldId="532"/>
        </pc:sldMkLst>
        <pc:spChg chg="mod">
          <ac:chgData name="Richard Owen" userId="7bed2328-46a7-412b-ab0c-5a74c5293311" providerId="ADAL" clId="{5F9F16B9-C2D4-4B99-A628-A941FCD93E12}" dt="2024-09-13T14:44:19.416" v="372" actId="14100"/>
          <ac:spMkLst>
            <pc:docMk/>
            <pc:sldMk cId="164917912" sldId="532"/>
            <ac:spMk id="3" creationId="{B75143DB-12CB-D20D-428F-839DA9B112B0}"/>
          </ac:spMkLst>
        </pc:spChg>
        <pc:spChg chg="mod">
          <ac:chgData name="Richard Owen" userId="7bed2328-46a7-412b-ab0c-5a74c5293311" providerId="ADAL" clId="{5F9F16B9-C2D4-4B99-A628-A941FCD93E12}" dt="2024-09-13T14:42:51.299" v="346" actId="20577"/>
          <ac:spMkLst>
            <pc:docMk/>
            <pc:sldMk cId="164917912" sldId="532"/>
            <ac:spMk id="7" creationId="{10A8FB7F-C49B-D1A1-593E-87EF54A58325}"/>
          </ac:spMkLst>
        </pc:spChg>
        <pc:spChg chg="mod">
          <ac:chgData name="Richard Owen" userId="7bed2328-46a7-412b-ab0c-5a74c5293311" providerId="ADAL" clId="{5F9F16B9-C2D4-4B99-A628-A941FCD93E12}" dt="2024-09-13T14:42:38.977" v="323" actId="20577"/>
          <ac:spMkLst>
            <pc:docMk/>
            <pc:sldMk cId="164917912" sldId="532"/>
            <ac:spMk id="20" creationId="{1228FB10-6831-7315-5096-B157058BA9AB}"/>
          </ac:spMkLst>
        </pc:spChg>
        <pc:picChg chg="add mod">
          <ac:chgData name="Richard Owen" userId="7bed2328-46a7-412b-ab0c-5a74c5293311" providerId="ADAL" clId="{5F9F16B9-C2D4-4B99-A628-A941FCD93E12}" dt="2024-09-13T14:44:25.450" v="373" actId="14100"/>
          <ac:picMkLst>
            <pc:docMk/>
            <pc:sldMk cId="164917912" sldId="532"/>
            <ac:picMk id="4" creationId="{B6062F3E-D379-B29F-27F8-F2B988E3218E}"/>
          </ac:picMkLst>
        </pc:picChg>
      </pc:sldChg>
      <pc:sldChg chg="addSp modSp new mod modTransition modNotesTx">
        <pc:chgData name="Richard Owen" userId="7bed2328-46a7-412b-ab0c-5a74c5293311" providerId="ADAL" clId="{5F9F16B9-C2D4-4B99-A628-A941FCD93E12}" dt="2024-09-16T12:24:30.684" v="848"/>
        <pc:sldMkLst>
          <pc:docMk/>
          <pc:sldMk cId="2060853121" sldId="533"/>
        </pc:sldMkLst>
        <pc:picChg chg="add mod">
          <ac:chgData name="Richard Owen" userId="7bed2328-46a7-412b-ab0c-5a74c5293311" providerId="ADAL" clId="{5F9F16B9-C2D4-4B99-A628-A941FCD93E12}" dt="2024-09-13T14:44:45.198" v="377" actId="14100"/>
          <ac:picMkLst>
            <pc:docMk/>
            <pc:sldMk cId="2060853121" sldId="533"/>
            <ac:picMk id="3" creationId="{F808A030-D19C-35A8-AF2A-92B94E65FB73}"/>
          </ac:picMkLst>
        </pc:picChg>
      </pc:sldChg>
      <pc:sldChg chg="addSp delSp modSp add mod modTransition">
        <pc:chgData name="Richard Owen" userId="7bed2328-46a7-412b-ab0c-5a74c5293311" providerId="ADAL" clId="{5F9F16B9-C2D4-4B99-A628-A941FCD93E12}" dt="2024-09-16T12:24:30.684" v="848"/>
        <pc:sldMkLst>
          <pc:docMk/>
          <pc:sldMk cId="3039718644" sldId="534"/>
        </pc:sldMkLst>
        <pc:picChg chg="del mod">
          <ac:chgData name="Richard Owen" userId="7bed2328-46a7-412b-ab0c-5a74c5293311" providerId="ADAL" clId="{5F9F16B9-C2D4-4B99-A628-A941FCD93E12}" dt="2024-09-15T10:36:36.135" v="413" actId="478"/>
          <ac:picMkLst>
            <pc:docMk/>
            <pc:sldMk cId="3039718644" sldId="534"/>
            <ac:picMk id="3" creationId="{E18D80D7-C079-82F9-5F48-A2A7429B8220}"/>
          </ac:picMkLst>
        </pc:picChg>
        <pc:picChg chg="add mod">
          <ac:chgData name="Richard Owen" userId="7bed2328-46a7-412b-ab0c-5a74c5293311" providerId="ADAL" clId="{5F9F16B9-C2D4-4B99-A628-A941FCD93E12}" dt="2024-09-15T10:37:22.208" v="417" actId="14100"/>
          <ac:picMkLst>
            <pc:docMk/>
            <pc:sldMk cId="3039718644" sldId="534"/>
            <ac:picMk id="4" creationId="{5C04D957-7797-ED86-6EE7-4DF21CEA8E83}"/>
          </ac:picMkLst>
        </pc:picChg>
      </pc:sldChg>
      <pc:sldChg chg="modSp new mod modTransition">
        <pc:chgData name="Richard Owen" userId="7bed2328-46a7-412b-ab0c-5a74c5293311" providerId="ADAL" clId="{5F9F16B9-C2D4-4B99-A628-A941FCD93E12}" dt="2024-09-16T12:24:30.684" v="848"/>
        <pc:sldMkLst>
          <pc:docMk/>
          <pc:sldMk cId="466266553" sldId="535"/>
        </pc:sldMkLst>
        <pc:spChg chg="mod">
          <ac:chgData name="Richard Owen" userId="7bed2328-46a7-412b-ab0c-5a74c5293311" providerId="ADAL" clId="{5F9F16B9-C2D4-4B99-A628-A941FCD93E12}" dt="2024-09-16T12:14:33.266" v="495"/>
          <ac:spMkLst>
            <pc:docMk/>
            <pc:sldMk cId="466266553" sldId="535"/>
            <ac:spMk id="2" creationId="{688B76DE-0B3A-4B50-3EA5-B0A189CE9BD8}"/>
          </ac:spMkLst>
        </pc:spChg>
        <pc:spChg chg="mod">
          <ac:chgData name="Richard Owen" userId="7bed2328-46a7-412b-ab0c-5a74c5293311" providerId="ADAL" clId="{5F9F16B9-C2D4-4B99-A628-A941FCD93E12}" dt="2024-09-16T12:23:00.948" v="839" actId="20577"/>
          <ac:spMkLst>
            <pc:docMk/>
            <pc:sldMk cId="466266553" sldId="535"/>
            <ac:spMk id="3" creationId="{44B0B376-B083-BF6C-E3B6-8366C77B4E45}"/>
          </ac:spMkLst>
        </pc:spChg>
      </pc:sldChg>
      <pc:sldMasterChg chg="delSldLayout">
        <pc:chgData name="Richard Owen" userId="7bed2328-46a7-412b-ab0c-5a74c5293311" providerId="ADAL" clId="{5F9F16B9-C2D4-4B99-A628-A941FCD93E12}" dt="2024-09-16T12:23:25.060" v="842" actId="47"/>
        <pc:sldMasterMkLst>
          <pc:docMk/>
          <pc:sldMasterMk cId="3560727729" sldId="2147483674"/>
        </pc:sldMasterMkLst>
        <pc:sldLayoutChg chg="del">
          <pc:chgData name="Richard Owen" userId="7bed2328-46a7-412b-ab0c-5a74c5293311" providerId="ADAL" clId="{5F9F16B9-C2D4-4B99-A628-A941FCD93E12}" dt="2024-09-13T13:48:21.775" v="15" actId="47"/>
          <pc:sldLayoutMkLst>
            <pc:docMk/>
            <pc:sldMasterMk cId="3560727729" sldId="2147483674"/>
            <pc:sldLayoutMk cId="3758792059" sldId="2147483758"/>
          </pc:sldLayoutMkLst>
        </pc:sldLayoutChg>
        <pc:sldLayoutChg chg="del">
          <pc:chgData name="Richard Owen" userId="7bed2328-46a7-412b-ab0c-5a74c5293311" providerId="ADAL" clId="{5F9F16B9-C2D4-4B99-A628-A941FCD93E12}" dt="2024-09-16T12:23:25.060" v="842" actId="47"/>
          <pc:sldLayoutMkLst>
            <pc:docMk/>
            <pc:sldMasterMk cId="3560727729" sldId="2147483674"/>
            <pc:sldLayoutMk cId="3295040596" sldId="2147483759"/>
          </pc:sldLayoutMkLst>
        </pc:sldLayoutChg>
      </pc:sldMaster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0T12:13:24.359"/>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0T12:13:24.364"/>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0T12:13:24.365"/>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0,'0'0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0T12:13:24.366"/>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0T12:13:24.367"/>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D7B42639-D79F-41CD-A6C5-27024837BB0B}" type="datetimeFigureOut">
              <a:rPr lang="en-GB" smtClean="0"/>
              <a:t>15/09/2024</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126D3126-FD94-4AAC-8CED-EACE1CA2C6CE}" type="slidenum">
              <a:rPr lang="en-GB" smtClean="0"/>
              <a:t>‹#›</a:t>
            </a:fld>
            <a:endParaRPr lang="en-GB"/>
          </a:p>
        </p:txBody>
      </p:sp>
    </p:spTree>
    <p:extLst>
      <p:ext uri="{BB962C8B-B14F-4D97-AF65-F5344CB8AC3E}">
        <p14:creationId xmlns:p14="http://schemas.microsoft.com/office/powerpoint/2010/main" val="1526590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26D3126-FD94-4AAC-8CED-EACE1CA2C6CE}" type="slidenum">
              <a:rPr lang="en-GB" smtClean="0"/>
              <a:t>1</a:t>
            </a:fld>
            <a:endParaRPr lang="en-GB"/>
          </a:p>
        </p:txBody>
      </p:sp>
    </p:spTree>
    <p:extLst>
      <p:ext uri="{BB962C8B-B14F-4D97-AF65-F5344CB8AC3E}">
        <p14:creationId xmlns:p14="http://schemas.microsoft.com/office/powerpoint/2010/main" val="19897808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dirty="0">
                <a:solidFill>
                  <a:srgbClr val="444444"/>
                </a:solidFill>
                <a:effectLst/>
                <a:latin typeface="Open Sans" panose="020B0606030504020204" pitchFamily="34" charset="0"/>
              </a:rPr>
              <a:t>It’s a pleasure to present to the whole ETSC council 
Back in 2020 PACTS lead a research project to investigate the safety benefits of lower urban speed limits </a:t>
            </a:r>
          </a:p>
          <a:p>
            <a:pPr algn="l"/>
            <a:r>
              <a:rPr lang="en-GB" b="0" i="0" dirty="0">
                <a:solidFill>
                  <a:srgbClr val="444444"/>
                </a:solidFill>
                <a:effectLst/>
                <a:latin typeface="Open Sans" panose="020B0606030504020204" pitchFamily="34" charset="0"/>
              </a:rPr>
              <a:t>the work was based on previous records some dating back to the 1980s and referenced 6 countries in mainland Europe </a:t>
            </a:r>
          </a:p>
          <a:p>
            <a:pPr algn="l"/>
            <a:r>
              <a:rPr lang="en-GB" b="0" i="0" dirty="0">
                <a:solidFill>
                  <a:srgbClr val="444444"/>
                </a:solidFill>
                <a:effectLst/>
                <a:latin typeface="Open Sans" panose="020B0606030504020204" pitchFamily="34" charset="0"/>
              </a:rPr>
              <a:t>since then there have been more extensive initiatives brought out across cities in Europe and one of them across all urban areas in the country of Wales </a:t>
            </a:r>
          </a:p>
          <a:p>
            <a:pPr algn="l"/>
            <a:r>
              <a:rPr lang="en-GB" b="0" i="0" dirty="0">
                <a:solidFill>
                  <a:srgbClr val="444444"/>
                </a:solidFill>
                <a:effectLst/>
                <a:latin typeface="Open Sans" panose="020B0606030504020204" pitchFamily="34" charset="0"/>
              </a:rPr>
              <a:t>in this presentation I'll start by focusing on the specific project by pacts then give some early results from Wales and conclude with a broader look at ongoing changes in Europe.</a:t>
            </a:r>
          </a:p>
          <a:p>
            <a:pPr algn="l"/>
            <a:endParaRPr lang="en-GB" b="0" i="0" dirty="0">
              <a:solidFill>
                <a:srgbClr val="444444"/>
              </a:solidFill>
              <a:effectLst/>
              <a:latin typeface="Open Sans" panose="020B0606030504020204" pitchFamily="34" charset="0"/>
            </a:endParaRPr>
          </a:p>
        </p:txBody>
      </p:sp>
      <p:sp>
        <p:nvSpPr>
          <p:cNvPr id="4" name="Slide Number Placeholder 3"/>
          <p:cNvSpPr>
            <a:spLocks noGrp="1"/>
          </p:cNvSpPr>
          <p:nvPr>
            <p:ph type="sldNum" sz="quarter" idx="5"/>
          </p:nvPr>
        </p:nvSpPr>
        <p:spPr/>
        <p:txBody>
          <a:bodyPr/>
          <a:lstStyle/>
          <a:p>
            <a:fld id="{C7E92E32-1A27-401A-AF71-5B70C4E6B691}" type="slidenum">
              <a:rPr lang="en-GB" smtClean="0"/>
              <a:t>2</a:t>
            </a:fld>
            <a:endParaRPr lang="en-GB"/>
          </a:p>
        </p:txBody>
      </p:sp>
    </p:spTree>
    <p:extLst>
      <p:ext uri="{BB962C8B-B14F-4D97-AF65-F5344CB8AC3E}">
        <p14:creationId xmlns:p14="http://schemas.microsoft.com/office/powerpoint/2010/main" val="33513505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i="1" dirty="0"/>
              <a:t>These show the findings from the LUSTRE report where, since 1957 – Germany &amp; Netherlands, a general urban speed limit of 50km/h set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i="1" dirty="0"/>
              <a:t>Over the last nearly seventy years countries have developed their own speed limit policies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Each one of you will be familiar with the way in which your own country is taking measures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444444"/>
                </a:solidFill>
                <a:effectLst/>
                <a:latin typeface="Open Sans" panose="020B0606030504020204" pitchFamily="34" charset="0"/>
              </a:rPr>
              <a:t>Lower speed limits (20mph/30kph) in towns and villages are now internationally-endorsed as a key element in reducing road casualties.</a:t>
            </a:r>
            <a:endParaRPr lang="en-GB" b="0" i="1" dirty="0">
              <a:solidFill>
                <a:srgbClr val="444444"/>
              </a:solidFill>
              <a:effectLst/>
              <a:latin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i="1" dirty="0">
              <a:solidFill>
                <a:srgbClr val="444444"/>
              </a:solidFill>
              <a:effectLst/>
              <a:latin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At 20 mph a pedestrian is likely to survive an impact with a motor vehicle whereas at 30 mph the pedestrian is significantly more likely to be killed.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Traffic speeds of around 20 mph are also more conducive to walking and cycling.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How are lower vehicle speeds achieved?</a:t>
            </a:r>
          </a:p>
        </p:txBody>
      </p:sp>
      <p:sp>
        <p:nvSpPr>
          <p:cNvPr id="4" name="Slide Number Placeholder 3"/>
          <p:cNvSpPr>
            <a:spLocks noGrp="1"/>
          </p:cNvSpPr>
          <p:nvPr>
            <p:ph type="sldNum" sz="quarter" idx="5"/>
          </p:nvPr>
        </p:nvSpPr>
        <p:spPr/>
        <p:txBody>
          <a:bodyPr/>
          <a:lstStyle/>
          <a:p>
            <a:fld id="{C7E92E32-1A27-401A-AF71-5B70C4E6B691}" type="slidenum">
              <a:rPr lang="en-GB" smtClean="0"/>
              <a:t>4</a:t>
            </a:fld>
            <a:endParaRPr lang="en-GB"/>
          </a:p>
        </p:txBody>
      </p:sp>
    </p:spTree>
    <p:extLst>
      <p:ext uri="{BB962C8B-B14F-4D97-AF65-F5344CB8AC3E}">
        <p14:creationId xmlns:p14="http://schemas.microsoft.com/office/powerpoint/2010/main" val="7752863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444444"/>
                </a:solidFill>
                <a:effectLst/>
                <a:latin typeface="Open Sans" panose="020B0606030504020204" pitchFamily="34" charset="0"/>
              </a:rPr>
              <a:t>The LUSTRE project set out to analysis speed limit setting policy and methods in the UK and in six countries in mainland Europe.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dirty="0">
              <a:solidFill>
                <a:srgbClr val="444444"/>
              </a:solidFill>
              <a:effectLst/>
              <a:latin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444444"/>
                </a:solidFill>
                <a:effectLst/>
                <a:latin typeface="Open Sans" panose="020B0606030504020204" pitchFamily="34" charset="0"/>
              </a:rPr>
              <a:t>Within the UK a meta-analysis of the effects of 20 mph limits, based on 24 previous reports on the impacts of 20mph limits was carried out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dirty="0">
              <a:solidFill>
                <a:srgbClr val="444444"/>
              </a:solidFill>
              <a:effectLst/>
              <a:latin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0" i="0" dirty="0">
                <a:solidFill>
                  <a:srgbClr val="444444"/>
                </a:solidFill>
                <a:effectLst/>
                <a:latin typeface="Open Sans" panose="020B0606030504020204" pitchFamily="34" charset="0"/>
              </a:rPr>
              <a:t>In Europe c</a:t>
            </a:r>
            <a:r>
              <a:rPr lang="en-GB" dirty="0"/>
              <a:t>ountries which have similarities to the UK, either in terms of size or road safety performance were selected -  Norway, Sweden, Germany, The Netherlands, France and Switzerland</a:t>
            </a:r>
          </a:p>
          <a:p>
            <a:pPr marL="342900" indent="-342900">
              <a:lnSpc>
                <a:spcPct val="150000"/>
              </a:lnSpc>
              <a:buFont typeface="Arial" panose="020B0604020202020204" pitchFamily="34" charset="0"/>
              <a:buChar char="•"/>
            </a:pPr>
            <a:endParaRPr lang="en-GB" sz="1200" dirty="0">
              <a:solidFill>
                <a:srgbClr val="002060"/>
              </a:solidFill>
              <a:latin typeface="Montserrat Classic"/>
            </a:endParaRPr>
          </a:p>
          <a:p>
            <a:pPr marL="0" indent="0">
              <a:lnSpc>
                <a:spcPct val="150000"/>
              </a:lnSpc>
              <a:buFont typeface="Arial" panose="020B0604020202020204" pitchFamily="34" charset="0"/>
              <a:buNone/>
            </a:pPr>
            <a:r>
              <a:rPr lang="en-GB" sz="1200" dirty="0">
                <a:solidFill>
                  <a:srgbClr val="002060"/>
                </a:solidFill>
                <a:latin typeface="Montserrat Classic"/>
              </a:rPr>
              <a:t>The report also includes an appendix of guidance on evaluating the effects of changes in low-speed limits</a:t>
            </a:r>
            <a:endParaRPr lang="en-GB" sz="1200" dirty="0">
              <a:solidFill>
                <a:schemeClr val="tx2"/>
              </a:solidFill>
              <a:latin typeface="Montserrat Classic"/>
            </a:endParaRPr>
          </a:p>
          <a:p>
            <a:pPr algn="l">
              <a:buFont typeface="Arial" panose="020B0604020202020204" pitchFamily="34" charset="0"/>
              <a:buNone/>
            </a:pPr>
            <a:endParaRPr lang="en-GB" b="0" i="0" dirty="0">
              <a:solidFill>
                <a:srgbClr val="444444"/>
              </a:solidFill>
              <a:effectLst/>
              <a:latin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444444"/>
                </a:solidFill>
                <a:effectLst/>
                <a:latin typeface="Open Sans" panose="020B0606030504020204" pitchFamily="34" charset="0"/>
              </a:rPr>
              <a:t>Thank the LUSTRE project team, an international group of road safety experts</a:t>
            </a:r>
          </a:p>
          <a:p>
            <a:pPr marL="0" marR="0" lvl="0" indent="0" algn="l" defTabSz="914400" rtl="0" eaLnBrk="1" fontAlgn="auto" latinLnBrk="0" hangingPunct="1">
              <a:lnSpc>
                <a:spcPct val="100000"/>
              </a:lnSpc>
              <a:spcBef>
                <a:spcPts val="0"/>
              </a:spcBef>
              <a:spcAft>
                <a:spcPts val="0"/>
              </a:spcAft>
              <a:buClrTx/>
              <a:buSzTx/>
              <a:buFontTx/>
              <a:buNone/>
              <a:tabLst/>
              <a:defRPr/>
            </a:pPr>
            <a:br>
              <a:rPr lang="en-GB" b="0" i="0" dirty="0">
                <a:solidFill>
                  <a:srgbClr val="444444"/>
                </a:solidFill>
                <a:effectLst/>
                <a:latin typeface="Open Sans" panose="020B0606030504020204" pitchFamily="34" charset="0"/>
              </a:rPr>
            </a:br>
            <a:endParaRPr lang="en-GB" sz="1200" dirty="0">
              <a:solidFill>
                <a:srgbClr val="002060"/>
              </a:solidFill>
              <a:latin typeface="Montserrat Classic"/>
            </a:endParaRPr>
          </a:p>
          <a:p>
            <a:endParaRPr lang="en-GB" dirty="0"/>
          </a:p>
        </p:txBody>
      </p:sp>
      <p:sp>
        <p:nvSpPr>
          <p:cNvPr id="4" name="Slide Number Placeholder 3"/>
          <p:cNvSpPr>
            <a:spLocks noGrp="1"/>
          </p:cNvSpPr>
          <p:nvPr>
            <p:ph type="sldNum" sz="quarter" idx="5"/>
          </p:nvPr>
        </p:nvSpPr>
        <p:spPr/>
        <p:txBody>
          <a:bodyPr/>
          <a:lstStyle/>
          <a:p>
            <a:fld id="{C7E92E32-1A27-401A-AF71-5B70C4E6B691}" type="slidenum">
              <a:rPr lang="en-GB" smtClean="0"/>
              <a:t>5</a:t>
            </a:fld>
            <a:endParaRPr lang="en-GB"/>
          </a:p>
        </p:txBody>
      </p:sp>
    </p:spTree>
    <p:extLst>
      <p:ext uri="{BB962C8B-B14F-4D97-AF65-F5344CB8AC3E}">
        <p14:creationId xmlns:p14="http://schemas.microsoft.com/office/powerpoint/2010/main" val="12080411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444444"/>
                </a:solidFill>
                <a:effectLst/>
                <a:latin typeface="Open Sans" panose="020B0606030504020204" pitchFamily="34" charset="0"/>
              </a:rPr>
              <a:t>The LUSTRE project set out to analysis speed limit setting policy and methods in the UK and in six countries in mainland Europe.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dirty="0">
              <a:solidFill>
                <a:srgbClr val="444444"/>
              </a:solidFill>
              <a:effectLst/>
              <a:latin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444444"/>
                </a:solidFill>
                <a:effectLst/>
                <a:latin typeface="Open Sans" panose="020B0606030504020204" pitchFamily="34" charset="0"/>
              </a:rPr>
              <a:t>Within the UK a meta-analysis of the effects of 20 mph limits, based on 24 previous reports on the impacts of 20mph limits was carried out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dirty="0">
              <a:solidFill>
                <a:srgbClr val="444444"/>
              </a:solidFill>
              <a:effectLst/>
              <a:latin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0" i="0" dirty="0">
                <a:solidFill>
                  <a:srgbClr val="444444"/>
                </a:solidFill>
                <a:effectLst/>
                <a:latin typeface="Open Sans" panose="020B0606030504020204" pitchFamily="34" charset="0"/>
              </a:rPr>
              <a:t>In Europe c</a:t>
            </a:r>
            <a:r>
              <a:rPr lang="en-GB" dirty="0"/>
              <a:t>ountries which have similarities to the UK, either in terms of size or road safety performance were selected -  Norway, Sweden, Germany, The Netherlands, France and Switzerland</a:t>
            </a:r>
          </a:p>
          <a:p>
            <a:pPr marL="342900" indent="-342900">
              <a:lnSpc>
                <a:spcPct val="150000"/>
              </a:lnSpc>
              <a:buFont typeface="Arial" panose="020B0604020202020204" pitchFamily="34" charset="0"/>
              <a:buChar char="•"/>
            </a:pPr>
            <a:endParaRPr lang="en-GB" sz="1200" dirty="0">
              <a:solidFill>
                <a:srgbClr val="002060"/>
              </a:solidFill>
              <a:latin typeface="Montserrat Classic"/>
            </a:endParaRPr>
          </a:p>
          <a:p>
            <a:pPr marL="0" indent="0">
              <a:lnSpc>
                <a:spcPct val="150000"/>
              </a:lnSpc>
              <a:buFont typeface="Arial" panose="020B0604020202020204" pitchFamily="34" charset="0"/>
              <a:buNone/>
            </a:pPr>
            <a:r>
              <a:rPr lang="en-GB" sz="1200" dirty="0">
                <a:solidFill>
                  <a:srgbClr val="002060"/>
                </a:solidFill>
                <a:latin typeface="Montserrat Classic"/>
              </a:rPr>
              <a:t>The report also includes an appendix of guidance on evaluating the effects of changes in low-speed limits</a:t>
            </a:r>
            <a:endParaRPr lang="en-GB" sz="1200" dirty="0">
              <a:solidFill>
                <a:schemeClr val="tx2"/>
              </a:solidFill>
              <a:latin typeface="Montserrat Classic"/>
            </a:endParaRPr>
          </a:p>
          <a:p>
            <a:pPr algn="l">
              <a:buFont typeface="Arial" panose="020B0604020202020204" pitchFamily="34" charset="0"/>
              <a:buNone/>
            </a:pPr>
            <a:endParaRPr lang="en-GB" b="0" i="0" dirty="0">
              <a:solidFill>
                <a:srgbClr val="444444"/>
              </a:solidFill>
              <a:effectLst/>
              <a:latin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444444"/>
                </a:solidFill>
                <a:effectLst/>
                <a:latin typeface="Open Sans" panose="020B0606030504020204" pitchFamily="34" charset="0"/>
              </a:rPr>
              <a:t>Thank the LUSTRE project team, an international group of road safety experts</a:t>
            </a:r>
          </a:p>
          <a:p>
            <a:pPr marL="0" marR="0" lvl="0" indent="0" algn="l" defTabSz="914400" rtl="0" eaLnBrk="1" fontAlgn="auto" latinLnBrk="0" hangingPunct="1">
              <a:lnSpc>
                <a:spcPct val="100000"/>
              </a:lnSpc>
              <a:spcBef>
                <a:spcPts val="0"/>
              </a:spcBef>
              <a:spcAft>
                <a:spcPts val="0"/>
              </a:spcAft>
              <a:buClrTx/>
              <a:buSzTx/>
              <a:buFontTx/>
              <a:buNone/>
              <a:tabLst/>
              <a:defRPr/>
            </a:pPr>
            <a:br>
              <a:rPr lang="en-GB" b="0" i="0" dirty="0">
                <a:solidFill>
                  <a:srgbClr val="444444"/>
                </a:solidFill>
                <a:effectLst/>
                <a:latin typeface="Open Sans" panose="020B0606030504020204" pitchFamily="34" charset="0"/>
              </a:rPr>
            </a:br>
            <a:endParaRPr lang="en-GB" sz="1200" dirty="0">
              <a:solidFill>
                <a:srgbClr val="002060"/>
              </a:solidFill>
              <a:latin typeface="Montserrat Classic"/>
            </a:endParaRPr>
          </a:p>
          <a:p>
            <a:endParaRPr lang="en-GB" dirty="0"/>
          </a:p>
        </p:txBody>
      </p:sp>
      <p:sp>
        <p:nvSpPr>
          <p:cNvPr id="4" name="Slide Number Placeholder 3"/>
          <p:cNvSpPr>
            <a:spLocks noGrp="1"/>
          </p:cNvSpPr>
          <p:nvPr>
            <p:ph type="sldNum" sz="quarter" idx="5"/>
          </p:nvPr>
        </p:nvSpPr>
        <p:spPr/>
        <p:txBody>
          <a:bodyPr/>
          <a:lstStyle/>
          <a:p>
            <a:fld id="{C7E92E32-1A27-401A-AF71-5B70C4E6B691}" type="slidenum">
              <a:rPr lang="en-GB" smtClean="0"/>
              <a:t>6</a:t>
            </a:fld>
            <a:endParaRPr lang="en-GB"/>
          </a:p>
        </p:txBody>
      </p:sp>
    </p:spTree>
    <p:extLst>
      <p:ext uri="{BB962C8B-B14F-4D97-AF65-F5344CB8AC3E}">
        <p14:creationId xmlns:p14="http://schemas.microsoft.com/office/powerpoint/2010/main" val="25869072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444444"/>
                </a:solidFill>
                <a:effectLst/>
                <a:latin typeface="Open Sans" panose="020B0606030504020204" pitchFamily="34" charset="0"/>
              </a:rPr>
              <a:t>In the UK in the 1990s 20mph zones were introduced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444444"/>
                </a:solidFill>
                <a:effectLst/>
                <a:latin typeface="Open Sans" panose="020B0606030504020204" pitchFamily="34" charset="0"/>
              </a:rPr>
              <a:t>the specific condition of these areas was that they should be self enforcing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444444"/>
                </a:solidFill>
                <a:effectLst/>
                <a:latin typeface="Open Sans" panose="020B0606030504020204" pitchFamily="34" charset="0"/>
              </a:rPr>
              <a:t>There was typically a 40% reduction in casualties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dirty="0">
              <a:solidFill>
                <a:srgbClr val="444444"/>
              </a:solidFill>
              <a:effectLst/>
              <a:latin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444444"/>
                </a:solidFill>
                <a:effectLst/>
                <a:latin typeface="Open Sans" panose="020B0606030504020204" pitchFamily="34" charset="0"/>
              </a:rPr>
              <a:t>therefore including speed humps slaloms marrying of carriage way etc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444444"/>
                </a:solidFill>
                <a:effectLst/>
                <a:latin typeface="Open Sans" panose="020B0606030504020204" pitchFamily="34" charset="0"/>
              </a:rPr>
              <a:t>we found in the LUSTRE report that the Netherlands, Norway and Switzerland tend to include physical engineering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dirty="0">
              <a:solidFill>
                <a:srgbClr val="444444"/>
              </a:solidFill>
              <a:effectLst/>
              <a:latin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444444"/>
                </a:solidFill>
                <a:effectLst/>
                <a:latin typeface="Open Sans" panose="020B0606030504020204" pitchFamily="34" charset="0"/>
              </a:rPr>
              <a:t>In 2013 in the UK the government’s Department of Transport decided to make guidance more flexible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444444"/>
                </a:solidFill>
                <a:effectLst/>
                <a:latin typeface="Open Sans" panose="020B0606030504020204" pitchFamily="34" charset="0"/>
              </a:rPr>
              <a:t>so local authorities were given the freedom to introduce 20 hour limits based on average speeds and the requirement for self enforcing physical message was eased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444444"/>
                </a:solidFill>
                <a:effectLst/>
                <a:latin typeface="Open Sans" panose="020B0606030504020204" pitchFamily="34" charset="0"/>
              </a:rPr>
              <a:t>as a result 20 mile an hour limits are now generally introduced with very few physical measures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444444"/>
                </a:solidFill>
                <a:effectLst/>
                <a:latin typeface="Open Sans" panose="020B0606030504020204" pitchFamily="34" charset="0"/>
              </a:rPr>
              <a:t>it may be easier less contentious and less costly for local authorities to install but the question was from this report would these bring speeds down?</a:t>
            </a:r>
          </a:p>
        </p:txBody>
      </p:sp>
      <p:sp>
        <p:nvSpPr>
          <p:cNvPr id="4" name="Slide Number Placeholder 3"/>
          <p:cNvSpPr>
            <a:spLocks noGrp="1"/>
          </p:cNvSpPr>
          <p:nvPr>
            <p:ph type="sldNum" sz="quarter" idx="5"/>
          </p:nvPr>
        </p:nvSpPr>
        <p:spPr/>
        <p:txBody>
          <a:bodyPr/>
          <a:lstStyle/>
          <a:p>
            <a:fld id="{C7E92E32-1A27-401A-AF71-5B70C4E6B691}" type="slidenum">
              <a:rPr lang="en-GB" smtClean="0"/>
              <a:t>7</a:t>
            </a:fld>
            <a:endParaRPr lang="en-GB"/>
          </a:p>
        </p:txBody>
      </p:sp>
    </p:spTree>
    <p:extLst>
      <p:ext uri="{BB962C8B-B14F-4D97-AF65-F5344CB8AC3E}">
        <p14:creationId xmlns:p14="http://schemas.microsoft.com/office/powerpoint/2010/main" val="26544161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The studies show a downward movement in measured speeds and resultant casualties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where slower speed limits are introduced the scale was hard to assess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the magnitude varied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however the general commonality between the UK and the six European case studies was a reduction of one to two miles an hour at where speeds were approximately 25 mph beforehand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dirty="0"/>
              <a:t>Compliance with 20 mph limits without physical measures is poor.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For the European case studies, there were too few studies of sign only schemes to provide an average.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dirty="0"/>
              <a:t>The conclusion is that 20 mph limits with physical measures have substantially greater speed and casualty reduction effects than those without.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i="0" dirty="0">
                <a:solidFill>
                  <a:srgbClr val="000000"/>
                </a:solidFill>
                <a:effectLst/>
                <a:latin typeface="Calibri" panose="020F0502020204030204" pitchFamily="34" charset="0"/>
              </a:rPr>
              <a:t>Might there be other ways to bring about a wider change?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b="0" i="0" dirty="0">
              <a:solidFill>
                <a:srgbClr val="000000"/>
              </a:solidFill>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i="0" dirty="0">
                <a:solidFill>
                  <a:srgbClr val="000000"/>
                </a:solidFill>
                <a:effectLst/>
                <a:latin typeface="Calibri" panose="020F0502020204030204" pitchFamily="34" charset="0"/>
              </a:rPr>
              <a:t>The studies above were based on small local schemes.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b="0" i="0" dirty="0">
              <a:solidFill>
                <a:srgbClr val="000000"/>
              </a:solidFill>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i="0" dirty="0">
                <a:solidFill>
                  <a:srgbClr val="000000"/>
                </a:solidFill>
                <a:effectLst/>
                <a:latin typeface="Calibri" panose="020F0502020204030204" pitchFamily="34" charset="0"/>
              </a:rPr>
              <a:t>Other policy areas are supporting road safety meaning larger areas are being covered with reduced speed limits.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i="0" dirty="0">
                <a:solidFill>
                  <a:srgbClr val="000000"/>
                </a:solidFill>
                <a:effectLst/>
                <a:latin typeface="Calibri" panose="020F0502020204030204" pitchFamily="34" charset="0"/>
              </a:rPr>
              <a:t>There are wider aims to change the way people travel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i="0" dirty="0">
                <a:solidFill>
                  <a:srgbClr val="000000"/>
                </a:solidFill>
                <a:effectLst/>
                <a:latin typeface="Calibri" panose="020F0502020204030204" pitchFamily="34" charset="0"/>
              </a:rPr>
              <a:t>In the country of Wales to bring about improved well-being, accessibility, air quality, and improvements to the economy as well. </a:t>
            </a:r>
            <a:endParaRPr lang="en-GB" sz="1100" b="1" i="1" dirty="0"/>
          </a:p>
          <a:p>
            <a:endParaRPr lang="en-GB" dirty="0"/>
          </a:p>
        </p:txBody>
      </p:sp>
      <p:sp>
        <p:nvSpPr>
          <p:cNvPr id="4" name="Slide Number Placeholder 3"/>
          <p:cNvSpPr>
            <a:spLocks noGrp="1"/>
          </p:cNvSpPr>
          <p:nvPr>
            <p:ph type="sldNum" sz="quarter" idx="5"/>
          </p:nvPr>
        </p:nvSpPr>
        <p:spPr/>
        <p:txBody>
          <a:bodyPr/>
          <a:lstStyle/>
          <a:p>
            <a:fld id="{C7E92E32-1A27-401A-AF71-5B70C4E6B691}" type="slidenum">
              <a:rPr lang="en-GB" smtClean="0"/>
              <a:t>8</a:t>
            </a:fld>
            <a:endParaRPr lang="en-GB"/>
          </a:p>
        </p:txBody>
      </p:sp>
    </p:spTree>
    <p:extLst>
      <p:ext uri="{BB962C8B-B14F-4D97-AF65-F5344CB8AC3E}">
        <p14:creationId xmlns:p14="http://schemas.microsoft.com/office/powerpoint/2010/main" val="2516693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The studies show a downward movement in measured speeds and resultant casualties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where slower speed limits are introduced the scale was hard to assess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the magnitude varied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however the general commonality between the UK and the six European case studies was a reduction of one to two miles an hour at where speeds were approximately 25 mph beforehand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dirty="0"/>
              <a:t>Compliance with 20 mph limits without physical measures is poor.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For the European case studies, there were too few studies of sign only schemes to provide an average.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dirty="0"/>
              <a:t>The conclusion is that 20 mph limits with physical measures have substantially greater speed and casualty reduction effects than those without.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i="0" dirty="0">
                <a:solidFill>
                  <a:srgbClr val="000000"/>
                </a:solidFill>
                <a:effectLst/>
                <a:latin typeface="Calibri" panose="020F0502020204030204" pitchFamily="34" charset="0"/>
              </a:rPr>
              <a:t>Might there be other ways to bring about a wider change?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b="0" i="0" dirty="0">
              <a:solidFill>
                <a:srgbClr val="000000"/>
              </a:solidFill>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i="0" dirty="0">
                <a:solidFill>
                  <a:srgbClr val="000000"/>
                </a:solidFill>
                <a:effectLst/>
                <a:latin typeface="Calibri" panose="020F0502020204030204" pitchFamily="34" charset="0"/>
              </a:rPr>
              <a:t>The studies above were based on small local schemes.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b="0" i="0" dirty="0">
              <a:solidFill>
                <a:srgbClr val="000000"/>
              </a:solidFill>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i="0" dirty="0">
                <a:solidFill>
                  <a:srgbClr val="000000"/>
                </a:solidFill>
                <a:effectLst/>
                <a:latin typeface="Calibri" panose="020F0502020204030204" pitchFamily="34" charset="0"/>
              </a:rPr>
              <a:t>Other policy areas are supporting road safety meaning larger areas are being covered with reduced speed limits.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i="0" dirty="0">
                <a:solidFill>
                  <a:srgbClr val="000000"/>
                </a:solidFill>
                <a:effectLst/>
                <a:latin typeface="Calibri" panose="020F0502020204030204" pitchFamily="34" charset="0"/>
              </a:rPr>
              <a:t>There are wider aims to change the way people travel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i="0" dirty="0">
                <a:solidFill>
                  <a:srgbClr val="000000"/>
                </a:solidFill>
                <a:effectLst/>
                <a:latin typeface="Calibri" panose="020F0502020204030204" pitchFamily="34" charset="0"/>
              </a:rPr>
              <a:t>In the country of Wales to bring about improved well-being, accessibility, air quality, and improvements to the economy as well. </a:t>
            </a:r>
            <a:endParaRPr lang="en-GB" sz="1100" b="1" i="1" dirty="0"/>
          </a:p>
          <a:p>
            <a:endParaRPr lang="en-GB" dirty="0"/>
          </a:p>
        </p:txBody>
      </p:sp>
      <p:sp>
        <p:nvSpPr>
          <p:cNvPr id="4" name="Slide Number Placeholder 3"/>
          <p:cNvSpPr>
            <a:spLocks noGrp="1"/>
          </p:cNvSpPr>
          <p:nvPr>
            <p:ph type="sldNum" sz="quarter" idx="5"/>
          </p:nvPr>
        </p:nvSpPr>
        <p:spPr/>
        <p:txBody>
          <a:bodyPr/>
          <a:lstStyle/>
          <a:p>
            <a:fld id="{C7E92E32-1A27-401A-AF71-5B70C4E6B691}" type="slidenum">
              <a:rPr lang="en-GB" smtClean="0"/>
              <a:t>9</a:t>
            </a:fld>
            <a:endParaRPr lang="en-GB"/>
          </a:p>
        </p:txBody>
      </p:sp>
    </p:spTree>
    <p:extLst>
      <p:ext uri="{BB962C8B-B14F-4D97-AF65-F5344CB8AC3E}">
        <p14:creationId xmlns:p14="http://schemas.microsoft.com/office/powerpoint/2010/main" val="431891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SPEEDS BEFORE AND AFTER THE IMPLEMENTATION OF 30 KM/H LIMITS IN EUROPEAN LOCATIONS NOTE: CLOSER PROXIMITY TO THE DIAGONAL TREND LINE INDICATES SMALLER REDUCTION IN SPEED, CLOSER PROXIMITY TO THE HORIZONTAL TREND LINE INDICATES COMPLIANCE WITH THE 30 KM/H LIMIT</a:t>
            </a:r>
          </a:p>
        </p:txBody>
      </p:sp>
      <p:sp>
        <p:nvSpPr>
          <p:cNvPr id="4" name="Slide Number Placeholder 3"/>
          <p:cNvSpPr>
            <a:spLocks noGrp="1"/>
          </p:cNvSpPr>
          <p:nvPr>
            <p:ph type="sldNum" sz="quarter" idx="5"/>
          </p:nvPr>
        </p:nvSpPr>
        <p:spPr/>
        <p:txBody>
          <a:bodyPr/>
          <a:lstStyle/>
          <a:p>
            <a:fld id="{126D3126-FD94-4AAC-8CED-EACE1CA2C6CE}" type="slidenum">
              <a:rPr lang="en-GB" smtClean="0"/>
              <a:t>10</a:t>
            </a:fld>
            <a:endParaRPr lang="en-GB"/>
          </a:p>
        </p:txBody>
      </p:sp>
    </p:spTree>
    <p:extLst>
      <p:ext uri="{BB962C8B-B14F-4D97-AF65-F5344CB8AC3E}">
        <p14:creationId xmlns:p14="http://schemas.microsoft.com/office/powerpoint/2010/main" val="16592651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The studies show a downward movement in measured speeds and resultant casualties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where slower speed limits are introduced the scale was hard to assess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the magnitude varied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however the general commonality between the UK and the six European case studies was a reduction of one to two miles an hour at where speeds were approximately 25 mph beforehand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dirty="0"/>
              <a:t>Compliance with 20 mph limits without physical measures is poor.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For the European case studies, there were too few studies of sign only schemes to provide an average.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dirty="0"/>
              <a:t>The conclusion is that 20 mph limits with physical measures have substantially greater speed and casualty reduction effects than those without.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i="0" dirty="0">
                <a:solidFill>
                  <a:srgbClr val="000000"/>
                </a:solidFill>
                <a:effectLst/>
                <a:latin typeface="Calibri" panose="020F0502020204030204" pitchFamily="34" charset="0"/>
              </a:rPr>
              <a:t>Might there be other ways to bring about a wider change?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b="0" i="0" dirty="0">
              <a:solidFill>
                <a:srgbClr val="000000"/>
              </a:solidFill>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i="0" dirty="0">
                <a:solidFill>
                  <a:srgbClr val="000000"/>
                </a:solidFill>
                <a:effectLst/>
                <a:latin typeface="Calibri" panose="020F0502020204030204" pitchFamily="34" charset="0"/>
              </a:rPr>
              <a:t>The studies above were based on small local schemes.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b="0" i="0" dirty="0">
              <a:solidFill>
                <a:srgbClr val="000000"/>
              </a:solidFill>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i="0" dirty="0">
                <a:solidFill>
                  <a:srgbClr val="000000"/>
                </a:solidFill>
                <a:effectLst/>
                <a:latin typeface="Calibri" panose="020F0502020204030204" pitchFamily="34" charset="0"/>
              </a:rPr>
              <a:t>Other policy areas are supporting road safety meaning larger areas are being covered with reduced speed limits.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i="0" dirty="0">
                <a:solidFill>
                  <a:srgbClr val="000000"/>
                </a:solidFill>
                <a:effectLst/>
                <a:latin typeface="Calibri" panose="020F0502020204030204" pitchFamily="34" charset="0"/>
              </a:rPr>
              <a:t>There are wider aims to change the way people travel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i="0" dirty="0">
                <a:solidFill>
                  <a:srgbClr val="000000"/>
                </a:solidFill>
                <a:effectLst/>
                <a:latin typeface="Calibri" panose="020F0502020204030204" pitchFamily="34" charset="0"/>
              </a:rPr>
              <a:t>In the country of Wales to bring about improved well-being, accessibility, air quality, and improvements to the economy as well. </a:t>
            </a:r>
            <a:endParaRPr lang="en-GB" sz="1100" b="1" i="1" dirty="0"/>
          </a:p>
          <a:p>
            <a:endParaRPr lang="en-GB" dirty="0"/>
          </a:p>
        </p:txBody>
      </p:sp>
      <p:sp>
        <p:nvSpPr>
          <p:cNvPr id="4" name="Slide Number Placeholder 3"/>
          <p:cNvSpPr>
            <a:spLocks noGrp="1"/>
          </p:cNvSpPr>
          <p:nvPr>
            <p:ph type="sldNum" sz="quarter" idx="5"/>
          </p:nvPr>
        </p:nvSpPr>
        <p:spPr/>
        <p:txBody>
          <a:bodyPr/>
          <a:lstStyle/>
          <a:p>
            <a:fld id="{C7E92E32-1A27-401A-AF71-5B70C4E6B691}" type="slidenum">
              <a:rPr lang="en-GB" smtClean="0"/>
              <a:t>11</a:t>
            </a:fld>
            <a:endParaRPr lang="en-GB"/>
          </a:p>
        </p:txBody>
      </p:sp>
    </p:spTree>
    <p:extLst>
      <p:ext uri="{BB962C8B-B14F-4D97-AF65-F5344CB8AC3E}">
        <p14:creationId xmlns:p14="http://schemas.microsoft.com/office/powerpoint/2010/main" val="5164434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a:solidFill>
                  <a:srgbClr val="5B6774"/>
                </a:solidFill>
                <a:effectLst/>
                <a:latin typeface="Roboto Sans"/>
              </a:rPr>
              <a:t>In statistics there are various measures that allow us to represent the characteristics of a group. For us the group is vehicles and the characteristic is vehicle speed along individual road sections.</a:t>
            </a:r>
          </a:p>
          <a:p>
            <a:pPr algn="l"/>
            <a:endParaRPr lang="en-GB" b="0" i="0">
              <a:solidFill>
                <a:srgbClr val="5B6774"/>
              </a:solidFill>
              <a:effectLst/>
              <a:latin typeface="Roboto Sans"/>
            </a:endParaRPr>
          </a:p>
          <a:p>
            <a:pPr algn="l"/>
            <a:r>
              <a:rPr lang="en-GB" b="0" i="0">
                <a:solidFill>
                  <a:srgbClr val="5B6774"/>
                </a:solidFill>
                <a:effectLst/>
                <a:latin typeface="Roboto Sans"/>
              </a:rPr>
              <a:t>One of the most commonly used statistical measures is the mean (the ‘arithmetic mean’ to be precise, but more often simply termed the ‘average’). The mean is the sum of the characteristics of the group (e.g. individual observed speeds) divided by the number in the group.</a:t>
            </a:r>
          </a:p>
          <a:p>
            <a:pPr algn="l"/>
            <a:endParaRPr lang="en-GB" b="0" i="0">
              <a:solidFill>
                <a:srgbClr val="5B6774"/>
              </a:solidFill>
              <a:effectLst/>
              <a:latin typeface="Roboto Sans"/>
            </a:endParaRPr>
          </a:p>
          <a:p>
            <a:pPr algn="l"/>
            <a:r>
              <a:rPr lang="en-GB" b="0" i="0">
                <a:solidFill>
                  <a:srgbClr val="5B6774"/>
                </a:solidFill>
                <a:effectLst/>
                <a:latin typeface="Roboto Sans"/>
              </a:rPr>
              <a:t>However, when we wish to describe the central tendency of the group, the mean is not always the most appropriate measure – unless you have an equal distribution in the sample.  For example, if the group contains some elements with exceptionally high speeds, these will push the arithmetic mean well above the central tendency of the group.</a:t>
            </a:r>
          </a:p>
          <a:p>
            <a:pPr algn="l"/>
            <a:endParaRPr lang="en-GB" b="0" i="0">
              <a:solidFill>
                <a:srgbClr val="5B6774"/>
              </a:solidFill>
              <a:effectLst/>
              <a:latin typeface="Roboto Sans"/>
            </a:endParaRPr>
          </a:p>
          <a:p>
            <a:pPr algn="l"/>
            <a:r>
              <a:rPr lang="en-GB" b="0" i="0">
                <a:solidFill>
                  <a:srgbClr val="5B6774"/>
                </a:solidFill>
                <a:effectLst/>
                <a:latin typeface="Roboto Sans"/>
              </a:rPr>
              <a:t>To represent the central tendency of a group, median is perhaps the appropriate statistical measure, and is the one selected in the DfT Atkins report I mentioned earlier. The median is found by ordering the group characteristics in ascending value and selecting the middle one. It’s represented here by the 50</a:t>
            </a:r>
            <a:r>
              <a:rPr lang="en-GB" b="0" i="0" baseline="30000">
                <a:solidFill>
                  <a:srgbClr val="5B6774"/>
                </a:solidFill>
                <a:effectLst/>
                <a:latin typeface="Roboto Sans"/>
              </a:rPr>
              <a:t>th</a:t>
            </a:r>
            <a:r>
              <a:rPr lang="en-GB" b="0" i="0">
                <a:solidFill>
                  <a:srgbClr val="5B6774"/>
                </a:solidFill>
                <a:effectLst/>
                <a:latin typeface="Roboto Sans"/>
              </a:rPr>
              <a:t> percentile.</a:t>
            </a:r>
          </a:p>
          <a:p>
            <a:endParaRPr lang="en-GB"/>
          </a:p>
        </p:txBody>
      </p:sp>
      <p:sp>
        <p:nvSpPr>
          <p:cNvPr id="4" name="Slide Number Placeholder 3"/>
          <p:cNvSpPr>
            <a:spLocks noGrp="1"/>
          </p:cNvSpPr>
          <p:nvPr>
            <p:ph type="sldNum" sz="quarter" idx="5"/>
          </p:nvPr>
        </p:nvSpPr>
        <p:spPr/>
        <p:txBody>
          <a:bodyPr/>
          <a:lstStyle/>
          <a:p>
            <a:fld id="{9545BBF3-D840-465E-A8AB-9AC625F1BB8A}" type="slidenum">
              <a:rPr lang="en-GB" smtClean="0"/>
              <a:t>15</a:t>
            </a:fld>
            <a:endParaRPr lang="en-GB"/>
          </a:p>
        </p:txBody>
      </p:sp>
    </p:spTree>
    <p:extLst>
      <p:ext uri="{BB962C8B-B14F-4D97-AF65-F5344CB8AC3E}">
        <p14:creationId xmlns:p14="http://schemas.microsoft.com/office/powerpoint/2010/main" val="24763486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545BBF3-D840-465E-A8AB-9AC625F1BB8A}" type="slidenum">
              <a:rPr lang="en-GB" smtClean="0"/>
              <a:t>16</a:t>
            </a:fld>
            <a:endParaRPr lang="en-GB"/>
          </a:p>
        </p:txBody>
      </p:sp>
    </p:spTree>
    <p:extLst>
      <p:ext uri="{BB962C8B-B14F-4D97-AF65-F5344CB8AC3E}">
        <p14:creationId xmlns:p14="http://schemas.microsoft.com/office/powerpoint/2010/main" val="35035866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8499490-F9DB-4533-BE73-808C0FDAFD2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31" y="0"/>
            <a:ext cx="12187938" cy="6858000"/>
          </a:xfrm>
          <a:prstGeom prst="rect">
            <a:avLst/>
          </a:prstGeom>
        </p:spPr>
      </p:pic>
      <p:sp>
        <p:nvSpPr>
          <p:cNvPr id="2" name="Title 1"/>
          <p:cNvSpPr>
            <a:spLocks noGrp="1"/>
          </p:cNvSpPr>
          <p:nvPr>
            <p:ph type="ctrTitle"/>
          </p:nvPr>
        </p:nvSpPr>
        <p:spPr>
          <a:xfrm>
            <a:off x="472867" y="4161801"/>
            <a:ext cx="4868254" cy="1563865"/>
          </a:xfrm>
        </p:spPr>
        <p:txBody>
          <a:bodyPr anchor="b">
            <a:normAutofit/>
          </a:bodyPr>
          <a:lstStyle>
            <a:lvl1pPr algn="l">
              <a:defRPr sz="4400" cap="all" baseline="0">
                <a:solidFill>
                  <a:srgbClr val="34495E"/>
                </a:solidFill>
              </a:defRPr>
            </a:lvl1pPr>
          </a:lstStyle>
          <a:p>
            <a:r>
              <a:rPr lang="en-US"/>
              <a:t>Click to edit Master title style</a:t>
            </a:r>
            <a:endParaRPr lang="en-GB"/>
          </a:p>
        </p:txBody>
      </p:sp>
      <p:sp>
        <p:nvSpPr>
          <p:cNvPr id="3" name="Subtitle 2"/>
          <p:cNvSpPr>
            <a:spLocks noGrp="1"/>
          </p:cNvSpPr>
          <p:nvPr>
            <p:ph type="subTitle" idx="1"/>
          </p:nvPr>
        </p:nvSpPr>
        <p:spPr>
          <a:xfrm>
            <a:off x="472867" y="5922235"/>
            <a:ext cx="7149982" cy="434115"/>
          </a:xfrm>
        </p:spPr>
        <p:txBody>
          <a:bodyPr/>
          <a:lstStyle>
            <a:lvl1pPr marL="0" indent="0" algn="l">
              <a:buNone/>
              <a:defRPr sz="2400" cap="all" baseline="0">
                <a:solidFill>
                  <a:srgbClr val="1CAEC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8318898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A1D1F9A-8611-45C6-B56F-3E30C914005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31" y="0"/>
            <a:ext cx="12187938" cy="6858000"/>
          </a:xfrm>
          <a:prstGeom prst="rect">
            <a:avLst/>
          </a:prstGeom>
        </p:spPr>
      </p:pic>
      <p:sp>
        <p:nvSpPr>
          <p:cNvPr id="2" name="Title 1"/>
          <p:cNvSpPr>
            <a:spLocks noGrp="1"/>
          </p:cNvSpPr>
          <p:nvPr>
            <p:ph type="ctrTitle"/>
          </p:nvPr>
        </p:nvSpPr>
        <p:spPr>
          <a:xfrm>
            <a:off x="472867" y="4161801"/>
            <a:ext cx="4868254" cy="1563865"/>
          </a:xfrm>
        </p:spPr>
        <p:txBody>
          <a:bodyPr anchor="b">
            <a:normAutofit/>
          </a:bodyPr>
          <a:lstStyle>
            <a:lvl1pPr algn="l">
              <a:defRPr sz="4400" cap="all" baseline="0">
                <a:solidFill>
                  <a:srgbClr val="34495E"/>
                </a:solidFill>
              </a:defRPr>
            </a:lvl1pPr>
          </a:lstStyle>
          <a:p>
            <a:r>
              <a:rPr lang="en-US"/>
              <a:t>Click to edit Master title style</a:t>
            </a:r>
            <a:endParaRPr lang="en-GB"/>
          </a:p>
        </p:txBody>
      </p:sp>
      <p:sp>
        <p:nvSpPr>
          <p:cNvPr id="3" name="Subtitle 2"/>
          <p:cNvSpPr>
            <a:spLocks noGrp="1"/>
          </p:cNvSpPr>
          <p:nvPr>
            <p:ph type="subTitle" idx="1"/>
          </p:nvPr>
        </p:nvSpPr>
        <p:spPr>
          <a:xfrm>
            <a:off x="472867" y="5922235"/>
            <a:ext cx="7149982" cy="434115"/>
          </a:xfrm>
        </p:spPr>
        <p:txBody>
          <a:bodyPr/>
          <a:lstStyle>
            <a:lvl1pPr marL="0" indent="0" algn="l">
              <a:buNone/>
              <a:defRPr sz="2400" cap="all" baseline="0">
                <a:solidFill>
                  <a:srgbClr val="1CAEC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37946793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8AEB5D5-ACA4-40A1-8923-D1A9760E541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31" y="0"/>
            <a:ext cx="12187938" cy="6858000"/>
          </a:xfrm>
          <a:prstGeom prst="rect">
            <a:avLst/>
          </a:prstGeom>
        </p:spPr>
      </p:pic>
      <p:sp>
        <p:nvSpPr>
          <p:cNvPr id="2" name="Title 1"/>
          <p:cNvSpPr>
            <a:spLocks noGrp="1"/>
          </p:cNvSpPr>
          <p:nvPr>
            <p:ph type="ctrTitle"/>
          </p:nvPr>
        </p:nvSpPr>
        <p:spPr>
          <a:xfrm>
            <a:off x="472867" y="4161801"/>
            <a:ext cx="4868254" cy="1563865"/>
          </a:xfrm>
        </p:spPr>
        <p:txBody>
          <a:bodyPr anchor="b">
            <a:normAutofit/>
          </a:bodyPr>
          <a:lstStyle>
            <a:lvl1pPr algn="l">
              <a:defRPr sz="4400" cap="all" baseline="0">
                <a:solidFill>
                  <a:srgbClr val="34495E"/>
                </a:solidFill>
              </a:defRPr>
            </a:lvl1pPr>
          </a:lstStyle>
          <a:p>
            <a:r>
              <a:rPr lang="en-US"/>
              <a:t>Click to edit Master title style</a:t>
            </a:r>
            <a:endParaRPr lang="en-GB"/>
          </a:p>
        </p:txBody>
      </p:sp>
      <p:sp>
        <p:nvSpPr>
          <p:cNvPr id="3" name="Subtitle 2"/>
          <p:cNvSpPr>
            <a:spLocks noGrp="1"/>
          </p:cNvSpPr>
          <p:nvPr>
            <p:ph type="subTitle" idx="1"/>
          </p:nvPr>
        </p:nvSpPr>
        <p:spPr>
          <a:xfrm>
            <a:off x="472867" y="5922235"/>
            <a:ext cx="7149982" cy="434115"/>
          </a:xfrm>
        </p:spPr>
        <p:txBody>
          <a:bodyPr/>
          <a:lstStyle>
            <a:lvl1pPr marL="0" indent="0" algn="l">
              <a:buNone/>
              <a:defRPr sz="2400" cap="all" baseline="0">
                <a:solidFill>
                  <a:srgbClr val="1CAEC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38020650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4_Title Slide">
    <p:spTree>
      <p:nvGrpSpPr>
        <p:cNvPr id="1" name=""/>
        <p:cNvGrpSpPr/>
        <p:nvPr/>
      </p:nvGrpSpPr>
      <p:grpSpPr>
        <a:xfrm>
          <a:off x="0" y="0"/>
          <a:ext cx="0" cy="0"/>
          <a:chOff x="0" y="0"/>
          <a:chExt cx="0" cy="0"/>
        </a:xfrm>
      </p:grpSpPr>
      <p:pic>
        <p:nvPicPr>
          <p:cNvPr id="5" name="Picture 4" descr="A close up of a logo&#10;&#10;Description generated with high confidence">
            <a:extLst>
              <a:ext uri="{FF2B5EF4-FFF2-40B4-BE49-F238E27FC236}">
                <a16:creationId xmlns:a16="http://schemas.microsoft.com/office/drawing/2014/main" id="{A566BDEE-8D8F-443C-BA60-820E2B7B97A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31" y="0"/>
            <a:ext cx="12187938" cy="6858000"/>
          </a:xfrm>
          <a:prstGeom prst="rect">
            <a:avLst/>
          </a:prstGeom>
        </p:spPr>
      </p:pic>
      <p:sp>
        <p:nvSpPr>
          <p:cNvPr id="2" name="Title 1"/>
          <p:cNvSpPr>
            <a:spLocks noGrp="1"/>
          </p:cNvSpPr>
          <p:nvPr>
            <p:ph type="ctrTitle"/>
          </p:nvPr>
        </p:nvSpPr>
        <p:spPr>
          <a:xfrm>
            <a:off x="472867" y="4161801"/>
            <a:ext cx="4868254" cy="1563865"/>
          </a:xfrm>
        </p:spPr>
        <p:txBody>
          <a:bodyPr anchor="b">
            <a:normAutofit/>
          </a:bodyPr>
          <a:lstStyle>
            <a:lvl1pPr algn="l">
              <a:defRPr sz="4400" cap="all" baseline="0">
                <a:solidFill>
                  <a:srgbClr val="34495E"/>
                </a:solidFill>
              </a:defRPr>
            </a:lvl1pPr>
          </a:lstStyle>
          <a:p>
            <a:r>
              <a:rPr lang="en-US"/>
              <a:t>Click to edit Master title style</a:t>
            </a:r>
            <a:endParaRPr lang="en-GB"/>
          </a:p>
        </p:txBody>
      </p:sp>
      <p:sp>
        <p:nvSpPr>
          <p:cNvPr id="3" name="Subtitle 2"/>
          <p:cNvSpPr>
            <a:spLocks noGrp="1"/>
          </p:cNvSpPr>
          <p:nvPr>
            <p:ph type="subTitle" idx="1"/>
          </p:nvPr>
        </p:nvSpPr>
        <p:spPr>
          <a:xfrm>
            <a:off x="472867" y="5922235"/>
            <a:ext cx="7149982" cy="434115"/>
          </a:xfrm>
        </p:spPr>
        <p:txBody>
          <a:bodyPr/>
          <a:lstStyle>
            <a:lvl1pPr marL="0" indent="0" algn="l">
              <a:buNone/>
              <a:defRPr sz="2400" cap="all" baseline="0">
                <a:solidFill>
                  <a:srgbClr val="1CAEC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5280976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5_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28A4C74-EF31-4F90-85F8-1ABB0DA5CC7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31" y="0"/>
            <a:ext cx="12187938" cy="6858000"/>
          </a:xfrm>
          <a:prstGeom prst="rect">
            <a:avLst/>
          </a:prstGeom>
        </p:spPr>
      </p:pic>
      <p:sp>
        <p:nvSpPr>
          <p:cNvPr id="2" name="Title 1"/>
          <p:cNvSpPr>
            <a:spLocks noGrp="1"/>
          </p:cNvSpPr>
          <p:nvPr>
            <p:ph type="ctrTitle"/>
          </p:nvPr>
        </p:nvSpPr>
        <p:spPr>
          <a:xfrm>
            <a:off x="472867" y="4161801"/>
            <a:ext cx="4868254" cy="1563865"/>
          </a:xfrm>
        </p:spPr>
        <p:txBody>
          <a:bodyPr anchor="b">
            <a:normAutofit/>
          </a:bodyPr>
          <a:lstStyle>
            <a:lvl1pPr algn="l">
              <a:defRPr sz="4400" cap="all" baseline="0">
                <a:solidFill>
                  <a:srgbClr val="34495E"/>
                </a:solidFill>
              </a:defRPr>
            </a:lvl1pPr>
          </a:lstStyle>
          <a:p>
            <a:r>
              <a:rPr lang="en-US"/>
              <a:t>Click to edit Master title style</a:t>
            </a:r>
            <a:endParaRPr lang="en-GB"/>
          </a:p>
        </p:txBody>
      </p:sp>
      <p:sp>
        <p:nvSpPr>
          <p:cNvPr id="3" name="Subtitle 2"/>
          <p:cNvSpPr>
            <a:spLocks noGrp="1"/>
          </p:cNvSpPr>
          <p:nvPr>
            <p:ph type="subTitle" idx="1"/>
          </p:nvPr>
        </p:nvSpPr>
        <p:spPr>
          <a:xfrm>
            <a:off x="472867" y="5922235"/>
            <a:ext cx="7149982" cy="434115"/>
          </a:xfrm>
        </p:spPr>
        <p:txBody>
          <a:bodyPr/>
          <a:lstStyle>
            <a:lvl1pPr marL="0" indent="0" algn="l">
              <a:buNone/>
              <a:defRPr sz="2400" cap="all" baseline="0">
                <a:solidFill>
                  <a:srgbClr val="1CAEC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32251037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6_Title Slide">
    <p:spTree>
      <p:nvGrpSpPr>
        <p:cNvPr id="1" name=""/>
        <p:cNvGrpSpPr/>
        <p:nvPr/>
      </p:nvGrpSpPr>
      <p:grpSpPr>
        <a:xfrm>
          <a:off x="0" y="0"/>
          <a:ext cx="0" cy="0"/>
          <a:chOff x="0" y="0"/>
          <a:chExt cx="0" cy="0"/>
        </a:xfrm>
      </p:grpSpPr>
      <p:pic>
        <p:nvPicPr>
          <p:cNvPr id="5" name="Picture 4" descr="A close up of a logo&#10;&#10;Description generated with high confidence">
            <a:extLst>
              <a:ext uri="{FF2B5EF4-FFF2-40B4-BE49-F238E27FC236}">
                <a16:creationId xmlns:a16="http://schemas.microsoft.com/office/drawing/2014/main" id="{C690BCE0-510E-4AD4-98FF-3A4D25CCBD5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31" y="0"/>
            <a:ext cx="12187938" cy="6858000"/>
          </a:xfrm>
          <a:prstGeom prst="rect">
            <a:avLst/>
          </a:prstGeom>
        </p:spPr>
      </p:pic>
      <p:sp>
        <p:nvSpPr>
          <p:cNvPr id="2" name="Title 1"/>
          <p:cNvSpPr>
            <a:spLocks noGrp="1"/>
          </p:cNvSpPr>
          <p:nvPr>
            <p:ph type="ctrTitle"/>
          </p:nvPr>
        </p:nvSpPr>
        <p:spPr>
          <a:xfrm>
            <a:off x="472867" y="4161801"/>
            <a:ext cx="4868254" cy="1563865"/>
          </a:xfrm>
        </p:spPr>
        <p:txBody>
          <a:bodyPr anchor="b">
            <a:normAutofit/>
          </a:bodyPr>
          <a:lstStyle>
            <a:lvl1pPr algn="l">
              <a:defRPr sz="4400" cap="all" baseline="0">
                <a:solidFill>
                  <a:srgbClr val="E2E9F2"/>
                </a:solidFill>
              </a:defRPr>
            </a:lvl1pPr>
          </a:lstStyle>
          <a:p>
            <a:r>
              <a:rPr lang="en-US"/>
              <a:t>Click to edit Master title style</a:t>
            </a:r>
            <a:endParaRPr lang="en-GB"/>
          </a:p>
        </p:txBody>
      </p:sp>
      <p:sp>
        <p:nvSpPr>
          <p:cNvPr id="3" name="Subtitle 2"/>
          <p:cNvSpPr>
            <a:spLocks noGrp="1"/>
          </p:cNvSpPr>
          <p:nvPr>
            <p:ph type="subTitle" idx="1"/>
          </p:nvPr>
        </p:nvSpPr>
        <p:spPr>
          <a:xfrm>
            <a:off x="472867" y="5922235"/>
            <a:ext cx="7149982" cy="434115"/>
          </a:xfrm>
        </p:spPr>
        <p:txBody>
          <a:bodyPr/>
          <a:lstStyle>
            <a:lvl1pPr marL="0" indent="0" algn="l">
              <a:buNone/>
              <a:defRPr sz="2400" cap="all" baseline="0">
                <a:solidFill>
                  <a:srgbClr val="1CAEC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31190743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7_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F88E34E-AB87-4CE8-9D33-982AE236CBD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31" y="0"/>
            <a:ext cx="12187938" cy="6858000"/>
          </a:xfrm>
          <a:prstGeom prst="rect">
            <a:avLst/>
          </a:prstGeom>
        </p:spPr>
      </p:pic>
      <p:sp>
        <p:nvSpPr>
          <p:cNvPr id="2" name="Title 1"/>
          <p:cNvSpPr>
            <a:spLocks noGrp="1"/>
          </p:cNvSpPr>
          <p:nvPr>
            <p:ph type="ctrTitle"/>
          </p:nvPr>
        </p:nvSpPr>
        <p:spPr>
          <a:xfrm>
            <a:off x="472867" y="4161801"/>
            <a:ext cx="4868254" cy="1563865"/>
          </a:xfrm>
        </p:spPr>
        <p:txBody>
          <a:bodyPr anchor="b">
            <a:normAutofit/>
          </a:bodyPr>
          <a:lstStyle>
            <a:lvl1pPr algn="l">
              <a:defRPr sz="4400" cap="all" baseline="0">
                <a:solidFill>
                  <a:srgbClr val="E2E9F2"/>
                </a:solidFill>
              </a:defRPr>
            </a:lvl1pPr>
          </a:lstStyle>
          <a:p>
            <a:r>
              <a:rPr lang="en-US"/>
              <a:t>Click to edit Master title style</a:t>
            </a:r>
            <a:endParaRPr lang="en-GB"/>
          </a:p>
        </p:txBody>
      </p:sp>
      <p:sp>
        <p:nvSpPr>
          <p:cNvPr id="3" name="Subtitle 2"/>
          <p:cNvSpPr>
            <a:spLocks noGrp="1"/>
          </p:cNvSpPr>
          <p:nvPr>
            <p:ph type="subTitle" idx="1"/>
          </p:nvPr>
        </p:nvSpPr>
        <p:spPr>
          <a:xfrm>
            <a:off x="472867" y="5922235"/>
            <a:ext cx="7149982" cy="434115"/>
          </a:xfrm>
        </p:spPr>
        <p:txBody>
          <a:bodyPr/>
          <a:lstStyle>
            <a:lvl1pPr marL="0" indent="0" algn="l">
              <a:buNone/>
              <a:defRPr sz="2400" cap="all" baseline="0">
                <a:solidFill>
                  <a:srgbClr val="1CAEC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11484929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10_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3A40E4C-01C2-47FF-8E38-2FC45E06DA8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31" y="0"/>
            <a:ext cx="12187938" cy="6858000"/>
          </a:xfrm>
          <a:prstGeom prst="rect">
            <a:avLst/>
          </a:prstGeom>
        </p:spPr>
      </p:pic>
      <p:sp>
        <p:nvSpPr>
          <p:cNvPr id="2" name="Title 1"/>
          <p:cNvSpPr>
            <a:spLocks noGrp="1"/>
          </p:cNvSpPr>
          <p:nvPr>
            <p:ph type="ctrTitle"/>
          </p:nvPr>
        </p:nvSpPr>
        <p:spPr>
          <a:xfrm>
            <a:off x="472867" y="4161801"/>
            <a:ext cx="4868254" cy="1563865"/>
          </a:xfrm>
        </p:spPr>
        <p:txBody>
          <a:bodyPr anchor="b">
            <a:normAutofit/>
          </a:bodyPr>
          <a:lstStyle>
            <a:lvl1pPr algn="l">
              <a:defRPr sz="4400" cap="all" baseline="0">
                <a:solidFill>
                  <a:srgbClr val="E2E9F2"/>
                </a:solidFill>
              </a:defRPr>
            </a:lvl1pPr>
          </a:lstStyle>
          <a:p>
            <a:r>
              <a:rPr lang="en-US"/>
              <a:t>Click to edit Master title style</a:t>
            </a:r>
            <a:endParaRPr lang="en-GB"/>
          </a:p>
        </p:txBody>
      </p:sp>
      <p:sp>
        <p:nvSpPr>
          <p:cNvPr id="3" name="Subtitle 2"/>
          <p:cNvSpPr>
            <a:spLocks noGrp="1"/>
          </p:cNvSpPr>
          <p:nvPr>
            <p:ph type="subTitle" idx="1"/>
          </p:nvPr>
        </p:nvSpPr>
        <p:spPr>
          <a:xfrm>
            <a:off x="472867" y="5922235"/>
            <a:ext cx="7149982" cy="434115"/>
          </a:xfrm>
        </p:spPr>
        <p:txBody>
          <a:bodyPr/>
          <a:lstStyle>
            <a:lvl1pPr marL="0" indent="0" algn="l">
              <a:buNone/>
              <a:defRPr sz="2400" cap="all" baseline="0">
                <a:solidFill>
                  <a:srgbClr val="1CAEC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66049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9_Title Slide">
    <p:spTree>
      <p:nvGrpSpPr>
        <p:cNvPr id="1" name=""/>
        <p:cNvGrpSpPr/>
        <p:nvPr/>
      </p:nvGrpSpPr>
      <p:grpSpPr>
        <a:xfrm>
          <a:off x="0" y="0"/>
          <a:ext cx="0" cy="0"/>
          <a:chOff x="0" y="0"/>
          <a:chExt cx="0" cy="0"/>
        </a:xfrm>
      </p:grpSpPr>
      <p:pic>
        <p:nvPicPr>
          <p:cNvPr id="6" name="Picture 5" descr="A close up of a logo&#10;&#10;Description generated with very high confidence">
            <a:extLst>
              <a:ext uri="{FF2B5EF4-FFF2-40B4-BE49-F238E27FC236}">
                <a16:creationId xmlns:a16="http://schemas.microsoft.com/office/drawing/2014/main" id="{0A2B3E09-3AA8-4321-8739-FACCE093E6D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31" y="0"/>
            <a:ext cx="12187938" cy="6858000"/>
          </a:xfrm>
          <a:prstGeom prst="rect">
            <a:avLst/>
          </a:prstGeom>
        </p:spPr>
      </p:pic>
      <p:sp>
        <p:nvSpPr>
          <p:cNvPr id="2" name="Title 1"/>
          <p:cNvSpPr>
            <a:spLocks noGrp="1"/>
          </p:cNvSpPr>
          <p:nvPr>
            <p:ph type="ctrTitle"/>
          </p:nvPr>
        </p:nvSpPr>
        <p:spPr>
          <a:xfrm>
            <a:off x="472867" y="4161801"/>
            <a:ext cx="4868254" cy="1563865"/>
          </a:xfrm>
        </p:spPr>
        <p:txBody>
          <a:bodyPr anchor="b">
            <a:normAutofit/>
          </a:bodyPr>
          <a:lstStyle>
            <a:lvl1pPr algn="l">
              <a:defRPr sz="4400" cap="all" baseline="0">
                <a:solidFill>
                  <a:srgbClr val="E2E9F2"/>
                </a:solidFill>
              </a:defRPr>
            </a:lvl1pPr>
          </a:lstStyle>
          <a:p>
            <a:r>
              <a:rPr lang="en-US"/>
              <a:t>Click to edit Master title style</a:t>
            </a:r>
            <a:endParaRPr lang="en-GB"/>
          </a:p>
        </p:txBody>
      </p:sp>
      <p:sp>
        <p:nvSpPr>
          <p:cNvPr id="3" name="Subtitle 2"/>
          <p:cNvSpPr>
            <a:spLocks noGrp="1"/>
          </p:cNvSpPr>
          <p:nvPr>
            <p:ph type="subTitle" idx="1"/>
          </p:nvPr>
        </p:nvSpPr>
        <p:spPr>
          <a:xfrm>
            <a:off x="472867" y="5922235"/>
            <a:ext cx="7149982" cy="434115"/>
          </a:xfrm>
        </p:spPr>
        <p:txBody>
          <a:bodyPr/>
          <a:lstStyle>
            <a:lvl1pPr marL="0" indent="0" algn="l">
              <a:buNone/>
              <a:defRPr sz="2400" cap="all" baseline="0">
                <a:solidFill>
                  <a:srgbClr val="1CAEC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9970499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8_Title Slide">
    <p:spTree>
      <p:nvGrpSpPr>
        <p:cNvPr id="1" name=""/>
        <p:cNvGrpSpPr/>
        <p:nvPr/>
      </p:nvGrpSpPr>
      <p:grpSpPr>
        <a:xfrm>
          <a:off x="0" y="0"/>
          <a:ext cx="0" cy="0"/>
          <a:chOff x="0" y="0"/>
          <a:chExt cx="0" cy="0"/>
        </a:xfrm>
      </p:grpSpPr>
      <p:pic>
        <p:nvPicPr>
          <p:cNvPr id="6" name="Picture 5" descr="A close up of a logo&#10;&#10;Description generated with high confidence">
            <a:extLst>
              <a:ext uri="{FF2B5EF4-FFF2-40B4-BE49-F238E27FC236}">
                <a16:creationId xmlns:a16="http://schemas.microsoft.com/office/drawing/2014/main" id="{F87ADC73-E9AD-40D9-9BAC-4D99A0E803C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31" y="0"/>
            <a:ext cx="12187938" cy="6858000"/>
          </a:xfrm>
          <a:prstGeom prst="rect">
            <a:avLst/>
          </a:prstGeom>
        </p:spPr>
      </p:pic>
      <p:sp>
        <p:nvSpPr>
          <p:cNvPr id="2" name="Title 1"/>
          <p:cNvSpPr>
            <a:spLocks noGrp="1"/>
          </p:cNvSpPr>
          <p:nvPr>
            <p:ph type="ctrTitle"/>
          </p:nvPr>
        </p:nvSpPr>
        <p:spPr>
          <a:xfrm>
            <a:off x="472867" y="4161801"/>
            <a:ext cx="4868254" cy="1563865"/>
          </a:xfrm>
        </p:spPr>
        <p:txBody>
          <a:bodyPr anchor="b">
            <a:normAutofit/>
          </a:bodyPr>
          <a:lstStyle>
            <a:lvl1pPr algn="l">
              <a:defRPr sz="4400" cap="all" baseline="0">
                <a:solidFill>
                  <a:srgbClr val="E2E9F2"/>
                </a:solidFill>
              </a:defRPr>
            </a:lvl1pPr>
          </a:lstStyle>
          <a:p>
            <a:r>
              <a:rPr lang="en-US"/>
              <a:t>Click to edit Master title style</a:t>
            </a:r>
            <a:endParaRPr lang="en-GB"/>
          </a:p>
        </p:txBody>
      </p:sp>
      <p:sp>
        <p:nvSpPr>
          <p:cNvPr id="3" name="Subtitle 2"/>
          <p:cNvSpPr>
            <a:spLocks noGrp="1"/>
          </p:cNvSpPr>
          <p:nvPr>
            <p:ph type="subTitle" idx="1"/>
          </p:nvPr>
        </p:nvSpPr>
        <p:spPr>
          <a:xfrm>
            <a:off x="472867" y="5922235"/>
            <a:ext cx="7149982" cy="434115"/>
          </a:xfrm>
        </p:spPr>
        <p:txBody>
          <a:bodyPr/>
          <a:lstStyle>
            <a:lvl1pPr marL="0" indent="0" algn="l">
              <a:buNone/>
              <a:defRPr sz="2400" cap="all" baseline="0">
                <a:solidFill>
                  <a:srgbClr val="1CAEC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1870791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11_Title Slide">
    <p:spTree>
      <p:nvGrpSpPr>
        <p:cNvPr id="1" name=""/>
        <p:cNvGrpSpPr/>
        <p:nvPr/>
      </p:nvGrpSpPr>
      <p:grpSpPr>
        <a:xfrm>
          <a:off x="0" y="0"/>
          <a:ext cx="0" cy="0"/>
          <a:chOff x="0" y="0"/>
          <a:chExt cx="0" cy="0"/>
        </a:xfrm>
      </p:grpSpPr>
      <p:pic>
        <p:nvPicPr>
          <p:cNvPr id="9" name="Picture 8" descr="A close up of a piece of paper&#10;&#10;Description generated with high confidence">
            <a:extLst>
              <a:ext uri="{FF2B5EF4-FFF2-40B4-BE49-F238E27FC236}">
                <a16:creationId xmlns:a16="http://schemas.microsoft.com/office/drawing/2014/main" id="{453C6454-23BC-4180-BD7F-F58399F7EC5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31" y="0"/>
            <a:ext cx="12187938" cy="6858000"/>
          </a:xfrm>
          <a:prstGeom prst="rect">
            <a:avLst/>
          </a:prstGeom>
        </p:spPr>
      </p:pic>
      <p:sp>
        <p:nvSpPr>
          <p:cNvPr id="2" name="Title 1"/>
          <p:cNvSpPr>
            <a:spLocks noGrp="1"/>
          </p:cNvSpPr>
          <p:nvPr>
            <p:ph type="ctrTitle" hasCustomPrompt="1"/>
          </p:nvPr>
        </p:nvSpPr>
        <p:spPr>
          <a:xfrm>
            <a:off x="573278" y="2601973"/>
            <a:ext cx="8912551" cy="2387600"/>
          </a:xfrm>
        </p:spPr>
        <p:txBody>
          <a:bodyPr anchor="b">
            <a:normAutofit/>
          </a:bodyPr>
          <a:lstStyle>
            <a:lvl1pPr algn="l">
              <a:defRPr sz="4800" cap="all" baseline="0">
                <a:solidFill>
                  <a:srgbClr val="34495E"/>
                </a:solidFill>
              </a:defRPr>
            </a:lvl1pPr>
          </a:lstStyle>
          <a:p>
            <a:r>
              <a:rPr lang="en-US"/>
              <a:t>CLICK TO EDIT MASTER TITLE STYLE</a:t>
            </a:r>
            <a:endParaRPr lang="en-GB"/>
          </a:p>
        </p:txBody>
      </p:sp>
      <p:sp>
        <p:nvSpPr>
          <p:cNvPr id="3" name="Subtitle 2"/>
          <p:cNvSpPr>
            <a:spLocks noGrp="1"/>
          </p:cNvSpPr>
          <p:nvPr>
            <p:ph type="subTitle" idx="1"/>
          </p:nvPr>
        </p:nvSpPr>
        <p:spPr>
          <a:xfrm>
            <a:off x="573279" y="5081648"/>
            <a:ext cx="9144000" cy="948216"/>
          </a:xfrm>
        </p:spPr>
        <p:txBody>
          <a:bodyPr/>
          <a:lstStyle>
            <a:lvl1pPr marL="0" indent="0" algn="l">
              <a:buNone/>
              <a:defRPr sz="2400" cap="all" baseline="0">
                <a:solidFill>
                  <a:srgbClr val="1CAEC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694DF6E-71DB-4B46-B221-4C8051207109}" type="datetimeFigureOut">
              <a:rPr lang="en-GB" smtClean="0"/>
              <a:t>15/09/2024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1F4F3E-103E-455C-A881-15895E2F2FF5}" type="slidenum">
              <a:rPr lang="en-GB" smtClean="0"/>
              <a:t>‹#›</a:t>
            </a:fld>
            <a:endParaRPr lang="en-GB"/>
          </a:p>
        </p:txBody>
      </p:sp>
    </p:spTree>
    <p:extLst>
      <p:ext uri="{BB962C8B-B14F-4D97-AF65-F5344CB8AC3E}">
        <p14:creationId xmlns:p14="http://schemas.microsoft.com/office/powerpoint/2010/main" val="42009982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16_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7CE5C7F-0B98-4EDF-A12A-D41A11274FE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31" y="0"/>
            <a:ext cx="12187938" cy="6858000"/>
          </a:xfrm>
          <a:prstGeom prst="rect">
            <a:avLst/>
          </a:prstGeom>
        </p:spPr>
      </p:pic>
      <p:sp>
        <p:nvSpPr>
          <p:cNvPr id="2" name="Title 1"/>
          <p:cNvSpPr>
            <a:spLocks noGrp="1"/>
          </p:cNvSpPr>
          <p:nvPr>
            <p:ph type="ctrTitle" hasCustomPrompt="1"/>
          </p:nvPr>
        </p:nvSpPr>
        <p:spPr>
          <a:xfrm>
            <a:off x="573278" y="2601973"/>
            <a:ext cx="8912551" cy="2387600"/>
          </a:xfrm>
        </p:spPr>
        <p:txBody>
          <a:bodyPr anchor="b">
            <a:normAutofit/>
          </a:bodyPr>
          <a:lstStyle>
            <a:lvl1pPr algn="l">
              <a:defRPr sz="4800" cap="all" baseline="0">
                <a:solidFill>
                  <a:srgbClr val="34495E"/>
                </a:solidFill>
              </a:defRPr>
            </a:lvl1pPr>
          </a:lstStyle>
          <a:p>
            <a:r>
              <a:rPr lang="en-US"/>
              <a:t>CLICK TO EDIT MASTER TITLE STYLE</a:t>
            </a:r>
            <a:endParaRPr lang="en-GB"/>
          </a:p>
        </p:txBody>
      </p:sp>
      <p:sp>
        <p:nvSpPr>
          <p:cNvPr id="3" name="Subtitle 2"/>
          <p:cNvSpPr>
            <a:spLocks noGrp="1"/>
          </p:cNvSpPr>
          <p:nvPr>
            <p:ph type="subTitle" idx="1"/>
          </p:nvPr>
        </p:nvSpPr>
        <p:spPr>
          <a:xfrm>
            <a:off x="573279" y="5081648"/>
            <a:ext cx="9144000" cy="948216"/>
          </a:xfrm>
        </p:spPr>
        <p:txBody>
          <a:bodyPr/>
          <a:lstStyle>
            <a:lvl1pPr marL="0" indent="0" algn="l">
              <a:buNone/>
              <a:defRPr sz="2400" cap="all" baseline="0">
                <a:solidFill>
                  <a:srgbClr val="1CAEC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694DF6E-71DB-4B46-B221-4C8051207109}" type="datetimeFigureOut">
              <a:rPr lang="en-GB" smtClean="0"/>
              <a:t>15/09/2024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1F4F3E-103E-455C-A881-15895E2F2FF5}" type="slidenum">
              <a:rPr lang="en-GB" smtClean="0"/>
              <a:t>‹#›</a:t>
            </a:fld>
            <a:endParaRPr lang="en-GB"/>
          </a:p>
        </p:txBody>
      </p:sp>
    </p:spTree>
    <p:extLst>
      <p:ext uri="{BB962C8B-B14F-4D97-AF65-F5344CB8AC3E}">
        <p14:creationId xmlns:p14="http://schemas.microsoft.com/office/powerpoint/2010/main" val="2340113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15_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D83DD21-EA38-4BFF-B956-3F9E0E19CAD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31" y="0"/>
            <a:ext cx="12187938" cy="6858000"/>
          </a:xfrm>
          <a:prstGeom prst="rect">
            <a:avLst/>
          </a:prstGeom>
        </p:spPr>
      </p:pic>
      <p:sp>
        <p:nvSpPr>
          <p:cNvPr id="2" name="Title 1"/>
          <p:cNvSpPr>
            <a:spLocks noGrp="1"/>
          </p:cNvSpPr>
          <p:nvPr>
            <p:ph type="ctrTitle" hasCustomPrompt="1"/>
          </p:nvPr>
        </p:nvSpPr>
        <p:spPr>
          <a:xfrm>
            <a:off x="573278" y="2601973"/>
            <a:ext cx="8912551" cy="2387600"/>
          </a:xfrm>
        </p:spPr>
        <p:txBody>
          <a:bodyPr anchor="b">
            <a:normAutofit/>
          </a:bodyPr>
          <a:lstStyle>
            <a:lvl1pPr algn="l">
              <a:defRPr sz="4800" cap="all" baseline="0">
                <a:solidFill>
                  <a:srgbClr val="34495E"/>
                </a:solidFill>
              </a:defRPr>
            </a:lvl1pPr>
          </a:lstStyle>
          <a:p>
            <a:r>
              <a:rPr lang="en-US"/>
              <a:t>CLICK TO EDIT MASTER TITLE STYLE</a:t>
            </a:r>
            <a:endParaRPr lang="en-GB"/>
          </a:p>
        </p:txBody>
      </p:sp>
      <p:sp>
        <p:nvSpPr>
          <p:cNvPr id="3" name="Subtitle 2"/>
          <p:cNvSpPr>
            <a:spLocks noGrp="1"/>
          </p:cNvSpPr>
          <p:nvPr>
            <p:ph type="subTitle" idx="1"/>
          </p:nvPr>
        </p:nvSpPr>
        <p:spPr>
          <a:xfrm>
            <a:off x="573279" y="5081648"/>
            <a:ext cx="9144000" cy="948216"/>
          </a:xfrm>
        </p:spPr>
        <p:txBody>
          <a:bodyPr/>
          <a:lstStyle>
            <a:lvl1pPr marL="0" indent="0" algn="l">
              <a:buNone/>
              <a:defRPr sz="2400" cap="all" baseline="0">
                <a:solidFill>
                  <a:srgbClr val="1CAEC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694DF6E-71DB-4B46-B221-4C8051207109}" type="datetimeFigureOut">
              <a:rPr lang="en-GB" smtClean="0"/>
              <a:t>15/09/2024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1F4F3E-103E-455C-A881-15895E2F2FF5}" type="slidenum">
              <a:rPr lang="en-GB" smtClean="0"/>
              <a:t>‹#›</a:t>
            </a:fld>
            <a:endParaRPr lang="en-GB"/>
          </a:p>
        </p:txBody>
      </p:sp>
    </p:spTree>
    <p:extLst>
      <p:ext uri="{BB962C8B-B14F-4D97-AF65-F5344CB8AC3E}">
        <p14:creationId xmlns:p14="http://schemas.microsoft.com/office/powerpoint/2010/main" val="33110803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14_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F9E9500-5DD7-4405-A088-87B840C7FBF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31" y="0"/>
            <a:ext cx="12187938" cy="6858000"/>
          </a:xfrm>
          <a:prstGeom prst="rect">
            <a:avLst/>
          </a:prstGeom>
        </p:spPr>
      </p:pic>
      <p:sp>
        <p:nvSpPr>
          <p:cNvPr id="2" name="Title 1"/>
          <p:cNvSpPr>
            <a:spLocks noGrp="1"/>
          </p:cNvSpPr>
          <p:nvPr>
            <p:ph type="ctrTitle" hasCustomPrompt="1"/>
          </p:nvPr>
        </p:nvSpPr>
        <p:spPr>
          <a:xfrm>
            <a:off x="573278" y="2601973"/>
            <a:ext cx="8912551" cy="2387600"/>
          </a:xfrm>
        </p:spPr>
        <p:txBody>
          <a:bodyPr anchor="b">
            <a:normAutofit/>
          </a:bodyPr>
          <a:lstStyle>
            <a:lvl1pPr algn="l">
              <a:defRPr sz="4800" cap="all" baseline="0">
                <a:solidFill>
                  <a:srgbClr val="34495E"/>
                </a:solidFill>
              </a:defRPr>
            </a:lvl1pPr>
          </a:lstStyle>
          <a:p>
            <a:r>
              <a:rPr lang="en-US"/>
              <a:t>CLICK TO EDIT MASTER TITLE STYLE</a:t>
            </a:r>
            <a:endParaRPr lang="en-GB"/>
          </a:p>
        </p:txBody>
      </p:sp>
      <p:sp>
        <p:nvSpPr>
          <p:cNvPr id="3" name="Subtitle 2"/>
          <p:cNvSpPr>
            <a:spLocks noGrp="1"/>
          </p:cNvSpPr>
          <p:nvPr>
            <p:ph type="subTitle" idx="1"/>
          </p:nvPr>
        </p:nvSpPr>
        <p:spPr>
          <a:xfrm>
            <a:off x="573279" y="5081648"/>
            <a:ext cx="9144000" cy="948216"/>
          </a:xfrm>
        </p:spPr>
        <p:txBody>
          <a:bodyPr/>
          <a:lstStyle>
            <a:lvl1pPr marL="0" indent="0" algn="l">
              <a:buNone/>
              <a:defRPr sz="2400" cap="all" baseline="0">
                <a:solidFill>
                  <a:srgbClr val="1CAEC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694DF6E-71DB-4B46-B221-4C8051207109}" type="datetimeFigureOut">
              <a:rPr lang="en-GB" smtClean="0"/>
              <a:t>15/09/2024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1F4F3E-103E-455C-A881-15895E2F2FF5}" type="slidenum">
              <a:rPr lang="en-GB" smtClean="0"/>
              <a:t>‹#›</a:t>
            </a:fld>
            <a:endParaRPr lang="en-GB"/>
          </a:p>
        </p:txBody>
      </p:sp>
    </p:spTree>
    <p:extLst>
      <p:ext uri="{BB962C8B-B14F-4D97-AF65-F5344CB8AC3E}">
        <p14:creationId xmlns:p14="http://schemas.microsoft.com/office/powerpoint/2010/main" val="22889280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13_Title Slide">
    <p:spTree>
      <p:nvGrpSpPr>
        <p:cNvPr id="1" name=""/>
        <p:cNvGrpSpPr/>
        <p:nvPr/>
      </p:nvGrpSpPr>
      <p:grpSpPr>
        <a:xfrm>
          <a:off x="0" y="0"/>
          <a:ext cx="0" cy="0"/>
          <a:chOff x="0" y="0"/>
          <a:chExt cx="0" cy="0"/>
        </a:xfrm>
      </p:grpSpPr>
      <p:pic>
        <p:nvPicPr>
          <p:cNvPr id="8" name="Picture 7" descr="A picture containing furniture, table&#10;&#10;Description generated with high confidence">
            <a:extLst>
              <a:ext uri="{FF2B5EF4-FFF2-40B4-BE49-F238E27FC236}">
                <a16:creationId xmlns:a16="http://schemas.microsoft.com/office/drawing/2014/main" id="{D5C2B80F-326F-4F4D-8A50-D784044347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31" y="0"/>
            <a:ext cx="12187938" cy="6858000"/>
          </a:xfrm>
          <a:prstGeom prst="rect">
            <a:avLst/>
          </a:prstGeom>
        </p:spPr>
      </p:pic>
      <p:sp>
        <p:nvSpPr>
          <p:cNvPr id="2" name="Title 1"/>
          <p:cNvSpPr>
            <a:spLocks noGrp="1"/>
          </p:cNvSpPr>
          <p:nvPr>
            <p:ph type="ctrTitle" hasCustomPrompt="1"/>
          </p:nvPr>
        </p:nvSpPr>
        <p:spPr>
          <a:xfrm>
            <a:off x="573278" y="2601973"/>
            <a:ext cx="8912551" cy="2387600"/>
          </a:xfrm>
        </p:spPr>
        <p:txBody>
          <a:bodyPr anchor="b">
            <a:normAutofit/>
          </a:bodyPr>
          <a:lstStyle>
            <a:lvl1pPr algn="l">
              <a:defRPr sz="4800" cap="all" baseline="0">
                <a:solidFill>
                  <a:srgbClr val="34495E"/>
                </a:solidFill>
              </a:defRPr>
            </a:lvl1pPr>
          </a:lstStyle>
          <a:p>
            <a:r>
              <a:rPr lang="en-US"/>
              <a:t>CLICK TO EDIT MASTER TITLE STYLE</a:t>
            </a:r>
            <a:endParaRPr lang="en-GB"/>
          </a:p>
        </p:txBody>
      </p:sp>
      <p:sp>
        <p:nvSpPr>
          <p:cNvPr id="3" name="Subtitle 2"/>
          <p:cNvSpPr>
            <a:spLocks noGrp="1"/>
          </p:cNvSpPr>
          <p:nvPr>
            <p:ph type="subTitle" idx="1"/>
          </p:nvPr>
        </p:nvSpPr>
        <p:spPr>
          <a:xfrm>
            <a:off x="573279" y="5081648"/>
            <a:ext cx="9144000" cy="948216"/>
          </a:xfrm>
        </p:spPr>
        <p:txBody>
          <a:bodyPr/>
          <a:lstStyle>
            <a:lvl1pPr marL="0" indent="0" algn="l">
              <a:buNone/>
              <a:defRPr sz="2400" cap="all" baseline="0">
                <a:solidFill>
                  <a:srgbClr val="1CAEC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694DF6E-71DB-4B46-B221-4C8051207109}" type="datetimeFigureOut">
              <a:rPr lang="en-GB" smtClean="0"/>
              <a:t>15/09/2024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1F4F3E-103E-455C-A881-15895E2F2FF5}" type="slidenum">
              <a:rPr lang="en-GB" smtClean="0"/>
              <a:t>‹#›</a:t>
            </a:fld>
            <a:endParaRPr lang="en-GB"/>
          </a:p>
        </p:txBody>
      </p:sp>
    </p:spTree>
    <p:extLst>
      <p:ext uri="{BB962C8B-B14F-4D97-AF65-F5344CB8AC3E}">
        <p14:creationId xmlns:p14="http://schemas.microsoft.com/office/powerpoint/2010/main" val="20669713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12_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0F862E6-5C4F-4797-809C-254FB8CCD45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31" y="0"/>
            <a:ext cx="12187938" cy="6858000"/>
          </a:xfrm>
          <a:prstGeom prst="rect">
            <a:avLst/>
          </a:prstGeom>
        </p:spPr>
      </p:pic>
      <p:sp>
        <p:nvSpPr>
          <p:cNvPr id="2" name="Title 1"/>
          <p:cNvSpPr>
            <a:spLocks noGrp="1"/>
          </p:cNvSpPr>
          <p:nvPr>
            <p:ph type="ctrTitle" hasCustomPrompt="1"/>
          </p:nvPr>
        </p:nvSpPr>
        <p:spPr>
          <a:xfrm>
            <a:off x="3581400" y="2601973"/>
            <a:ext cx="7772399" cy="2387600"/>
          </a:xfrm>
        </p:spPr>
        <p:txBody>
          <a:bodyPr anchor="b">
            <a:normAutofit/>
          </a:bodyPr>
          <a:lstStyle>
            <a:lvl1pPr algn="r">
              <a:defRPr sz="4200" cap="all" baseline="0">
                <a:solidFill>
                  <a:srgbClr val="E2E9F2"/>
                </a:solidFill>
              </a:defRPr>
            </a:lvl1pPr>
          </a:lstStyle>
          <a:p>
            <a:r>
              <a:rPr lang="en-US"/>
              <a:t>CLICK TO EDIT MASTER TITLE STYLE</a:t>
            </a:r>
            <a:endParaRPr lang="en-GB"/>
          </a:p>
        </p:txBody>
      </p:sp>
      <p:sp>
        <p:nvSpPr>
          <p:cNvPr id="3" name="Subtitle 2"/>
          <p:cNvSpPr>
            <a:spLocks noGrp="1"/>
          </p:cNvSpPr>
          <p:nvPr>
            <p:ph type="subTitle" idx="1"/>
          </p:nvPr>
        </p:nvSpPr>
        <p:spPr>
          <a:xfrm>
            <a:off x="4854011" y="5081648"/>
            <a:ext cx="6499788" cy="948216"/>
          </a:xfrm>
        </p:spPr>
        <p:txBody>
          <a:bodyPr/>
          <a:lstStyle>
            <a:lvl1pPr marL="0" indent="0" algn="r">
              <a:buNone/>
              <a:defRPr sz="2400" cap="all" baseline="0">
                <a:solidFill>
                  <a:srgbClr val="1CAEC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694DF6E-71DB-4B46-B221-4C8051207109}" type="datetimeFigureOut">
              <a:rPr lang="en-GB" smtClean="0"/>
              <a:t>15/09/2024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1F4F3E-103E-455C-A881-15895E2F2FF5}" type="slidenum">
              <a:rPr lang="en-GB" smtClean="0"/>
              <a:t>‹#›</a:t>
            </a:fld>
            <a:endParaRPr lang="en-GB"/>
          </a:p>
        </p:txBody>
      </p:sp>
    </p:spTree>
    <p:extLst>
      <p:ext uri="{BB962C8B-B14F-4D97-AF65-F5344CB8AC3E}">
        <p14:creationId xmlns:p14="http://schemas.microsoft.com/office/powerpoint/2010/main" val="35344002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20_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9AA3649-E44F-4E44-ACB2-03358E8FBED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31" y="0"/>
            <a:ext cx="12187938" cy="6858000"/>
          </a:xfrm>
          <a:prstGeom prst="rect">
            <a:avLst/>
          </a:prstGeom>
        </p:spPr>
      </p:pic>
      <p:sp>
        <p:nvSpPr>
          <p:cNvPr id="2" name="Title 1"/>
          <p:cNvSpPr>
            <a:spLocks noGrp="1"/>
          </p:cNvSpPr>
          <p:nvPr>
            <p:ph type="ctrTitle" hasCustomPrompt="1"/>
          </p:nvPr>
        </p:nvSpPr>
        <p:spPr>
          <a:xfrm>
            <a:off x="3581400" y="2601973"/>
            <a:ext cx="7772399" cy="2387600"/>
          </a:xfrm>
        </p:spPr>
        <p:txBody>
          <a:bodyPr anchor="b">
            <a:normAutofit/>
          </a:bodyPr>
          <a:lstStyle>
            <a:lvl1pPr algn="r">
              <a:defRPr sz="4200" cap="all" baseline="0">
                <a:solidFill>
                  <a:srgbClr val="E2E9F2"/>
                </a:solidFill>
              </a:defRPr>
            </a:lvl1pPr>
          </a:lstStyle>
          <a:p>
            <a:r>
              <a:rPr lang="en-US"/>
              <a:t>CLICK TO EDIT MASTER TITLE STYLE</a:t>
            </a:r>
            <a:endParaRPr lang="en-GB"/>
          </a:p>
        </p:txBody>
      </p:sp>
      <p:sp>
        <p:nvSpPr>
          <p:cNvPr id="3" name="Subtitle 2"/>
          <p:cNvSpPr>
            <a:spLocks noGrp="1"/>
          </p:cNvSpPr>
          <p:nvPr>
            <p:ph type="subTitle" idx="1"/>
          </p:nvPr>
        </p:nvSpPr>
        <p:spPr>
          <a:xfrm>
            <a:off x="4854011" y="5081648"/>
            <a:ext cx="6499788" cy="948216"/>
          </a:xfrm>
        </p:spPr>
        <p:txBody>
          <a:bodyPr/>
          <a:lstStyle>
            <a:lvl1pPr marL="0" indent="0" algn="r">
              <a:buNone/>
              <a:defRPr sz="2400" cap="all" baseline="0">
                <a:solidFill>
                  <a:srgbClr val="1CAEC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694DF6E-71DB-4B46-B221-4C8051207109}" type="datetimeFigureOut">
              <a:rPr lang="en-GB" smtClean="0"/>
              <a:t>15/09/2024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1F4F3E-103E-455C-A881-15895E2F2FF5}" type="slidenum">
              <a:rPr lang="en-GB" smtClean="0"/>
              <a:t>‹#›</a:t>
            </a:fld>
            <a:endParaRPr lang="en-GB"/>
          </a:p>
        </p:txBody>
      </p:sp>
    </p:spTree>
    <p:extLst>
      <p:ext uri="{BB962C8B-B14F-4D97-AF65-F5344CB8AC3E}">
        <p14:creationId xmlns:p14="http://schemas.microsoft.com/office/powerpoint/2010/main" val="28675781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19_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468420F-139F-4DC2-9728-BD386B207E2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31" y="0"/>
            <a:ext cx="12187938" cy="6858000"/>
          </a:xfrm>
          <a:prstGeom prst="rect">
            <a:avLst/>
          </a:prstGeom>
        </p:spPr>
      </p:pic>
      <p:sp>
        <p:nvSpPr>
          <p:cNvPr id="2" name="Title 1"/>
          <p:cNvSpPr>
            <a:spLocks noGrp="1"/>
          </p:cNvSpPr>
          <p:nvPr>
            <p:ph type="ctrTitle" hasCustomPrompt="1"/>
          </p:nvPr>
        </p:nvSpPr>
        <p:spPr>
          <a:xfrm>
            <a:off x="3581400" y="2601973"/>
            <a:ext cx="7772399" cy="2387600"/>
          </a:xfrm>
        </p:spPr>
        <p:txBody>
          <a:bodyPr anchor="b">
            <a:normAutofit/>
          </a:bodyPr>
          <a:lstStyle>
            <a:lvl1pPr algn="r">
              <a:defRPr sz="4200" cap="all" baseline="0">
                <a:solidFill>
                  <a:srgbClr val="E2E9F2"/>
                </a:solidFill>
              </a:defRPr>
            </a:lvl1pPr>
          </a:lstStyle>
          <a:p>
            <a:r>
              <a:rPr lang="en-US"/>
              <a:t>CLICK TO EDIT MASTER TITLE STYLE</a:t>
            </a:r>
            <a:endParaRPr lang="en-GB"/>
          </a:p>
        </p:txBody>
      </p:sp>
      <p:sp>
        <p:nvSpPr>
          <p:cNvPr id="3" name="Subtitle 2"/>
          <p:cNvSpPr>
            <a:spLocks noGrp="1"/>
          </p:cNvSpPr>
          <p:nvPr>
            <p:ph type="subTitle" idx="1"/>
          </p:nvPr>
        </p:nvSpPr>
        <p:spPr>
          <a:xfrm>
            <a:off x="4854011" y="5081648"/>
            <a:ext cx="6499788" cy="948216"/>
          </a:xfrm>
        </p:spPr>
        <p:txBody>
          <a:bodyPr/>
          <a:lstStyle>
            <a:lvl1pPr marL="0" indent="0" algn="r">
              <a:buNone/>
              <a:defRPr sz="2400" cap="all" baseline="0">
                <a:solidFill>
                  <a:srgbClr val="1CAEC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694DF6E-71DB-4B46-B221-4C8051207109}" type="datetimeFigureOut">
              <a:rPr lang="en-GB" smtClean="0"/>
              <a:t>15/09/2024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1F4F3E-103E-455C-A881-15895E2F2FF5}" type="slidenum">
              <a:rPr lang="en-GB" smtClean="0"/>
              <a:t>‹#›</a:t>
            </a:fld>
            <a:endParaRPr lang="en-GB"/>
          </a:p>
        </p:txBody>
      </p:sp>
    </p:spTree>
    <p:extLst>
      <p:ext uri="{BB962C8B-B14F-4D97-AF65-F5344CB8AC3E}">
        <p14:creationId xmlns:p14="http://schemas.microsoft.com/office/powerpoint/2010/main" val="36605327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17_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07A10DF-AC29-42D4-A868-F1AAD462E69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31" y="0"/>
            <a:ext cx="12187938" cy="6858000"/>
          </a:xfrm>
          <a:prstGeom prst="rect">
            <a:avLst/>
          </a:prstGeom>
        </p:spPr>
      </p:pic>
      <p:sp>
        <p:nvSpPr>
          <p:cNvPr id="2" name="Title 1"/>
          <p:cNvSpPr>
            <a:spLocks noGrp="1"/>
          </p:cNvSpPr>
          <p:nvPr>
            <p:ph type="ctrTitle" hasCustomPrompt="1"/>
          </p:nvPr>
        </p:nvSpPr>
        <p:spPr>
          <a:xfrm>
            <a:off x="3581400" y="2601973"/>
            <a:ext cx="7772399" cy="2387600"/>
          </a:xfrm>
        </p:spPr>
        <p:txBody>
          <a:bodyPr anchor="b">
            <a:normAutofit/>
          </a:bodyPr>
          <a:lstStyle>
            <a:lvl1pPr algn="r">
              <a:defRPr sz="4200" cap="all" baseline="0">
                <a:solidFill>
                  <a:srgbClr val="E2E9F2"/>
                </a:solidFill>
              </a:defRPr>
            </a:lvl1pPr>
          </a:lstStyle>
          <a:p>
            <a:r>
              <a:rPr lang="en-US"/>
              <a:t>CLICK TO EDIT MASTER TITLE STYLE</a:t>
            </a:r>
            <a:endParaRPr lang="en-GB"/>
          </a:p>
        </p:txBody>
      </p:sp>
      <p:sp>
        <p:nvSpPr>
          <p:cNvPr id="3" name="Subtitle 2"/>
          <p:cNvSpPr>
            <a:spLocks noGrp="1"/>
          </p:cNvSpPr>
          <p:nvPr>
            <p:ph type="subTitle" idx="1"/>
          </p:nvPr>
        </p:nvSpPr>
        <p:spPr>
          <a:xfrm>
            <a:off x="4854011" y="5081648"/>
            <a:ext cx="6499788" cy="948216"/>
          </a:xfrm>
        </p:spPr>
        <p:txBody>
          <a:bodyPr/>
          <a:lstStyle>
            <a:lvl1pPr marL="0" indent="0" algn="r">
              <a:buNone/>
              <a:defRPr sz="2400" cap="all" baseline="0">
                <a:solidFill>
                  <a:srgbClr val="1CAEC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694DF6E-71DB-4B46-B221-4C8051207109}" type="datetimeFigureOut">
              <a:rPr lang="en-GB" smtClean="0"/>
              <a:t>15/09/2024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1F4F3E-103E-455C-A881-15895E2F2FF5}" type="slidenum">
              <a:rPr lang="en-GB" smtClean="0"/>
              <a:t>‹#›</a:t>
            </a:fld>
            <a:endParaRPr lang="en-GB"/>
          </a:p>
        </p:txBody>
      </p:sp>
    </p:spTree>
    <p:extLst>
      <p:ext uri="{BB962C8B-B14F-4D97-AF65-F5344CB8AC3E}">
        <p14:creationId xmlns:p14="http://schemas.microsoft.com/office/powerpoint/2010/main" val="5880095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18_Title Slide">
    <p:spTree>
      <p:nvGrpSpPr>
        <p:cNvPr id="1" name=""/>
        <p:cNvGrpSpPr/>
        <p:nvPr/>
      </p:nvGrpSpPr>
      <p:grpSpPr>
        <a:xfrm>
          <a:off x="0" y="0"/>
          <a:ext cx="0" cy="0"/>
          <a:chOff x="0" y="0"/>
          <a:chExt cx="0" cy="0"/>
        </a:xfrm>
      </p:grpSpPr>
      <p:pic>
        <p:nvPicPr>
          <p:cNvPr id="8" name="Picture 7" descr="A close up of a logo&#10;&#10;Description generated with high confidence">
            <a:extLst>
              <a:ext uri="{FF2B5EF4-FFF2-40B4-BE49-F238E27FC236}">
                <a16:creationId xmlns:a16="http://schemas.microsoft.com/office/drawing/2014/main" id="{02927BD4-F2F1-445F-B28E-68E3E9686E2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31" y="0"/>
            <a:ext cx="12187938" cy="6858000"/>
          </a:xfrm>
          <a:prstGeom prst="rect">
            <a:avLst/>
          </a:prstGeom>
        </p:spPr>
      </p:pic>
      <p:sp>
        <p:nvSpPr>
          <p:cNvPr id="2" name="Title 1"/>
          <p:cNvSpPr>
            <a:spLocks noGrp="1"/>
          </p:cNvSpPr>
          <p:nvPr>
            <p:ph type="ctrTitle" hasCustomPrompt="1"/>
          </p:nvPr>
        </p:nvSpPr>
        <p:spPr>
          <a:xfrm>
            <a:off x="3581400" y="2601973"/>
            <a:ext cx="7772399" cy="2387600"/>
          </a:xfrm>
        </p:spPr>
        <p:txBody>
          <a:bodyPr anchor="b">
            <a:normAutofit/>
          </a:bodyPr>
          <a:lstStyle>
            <a:lvl1pPr algn="r">
              <a:defRPr sz="4200" cap="all" baseline="0">
                <a:solidFill>
                  <a:srgbClr val="E2E9F2"/>
                </a:solidFill>
              </a:defRPr>
            </a:lvl1pPr>
          </a:lstStyle>
          <a:p>
            <a:r>
              <a:rPr lang="en-US"/>
              <a:t>CLICK TO EDIT MASTER TITLE STYLE</a:t>
            </a:r>
            <a:endParaRPr lang="en-GB"/>
          </a:p>
        </p:txBody>
      </p:sp>
      <p:sp>
        <p:nvSpPr>
          <p:cNvPr id="3" name="Subtitle 2"/>
          <p:cNvSpPr>
            <a:spLocks noGrp="1"/>
          </p:cNvSpPr>
          <p:nvPr>
            <p:ph type="subTitle" idx="1"/>
          </p:nvPr>
        </p:nvSpPr>
        <p:spPr>
          <a:xfrm>
            <a:off x="4854011" y="5081648"/>
            <a:ext cx="6499788" cy="948216"/>
          </a:xfrm>
        </p:spPr>
        <p:txBody>
          <a:bodyPr/>
          <a:lstStyle>
            <a:lvl1pPr marL="0" indent="0" algn="r">
              <a:buNone/>
              <a:defRPr sz="2400" cap="all" baseline="0">
                <a:solidFill>
                  <a:srgbClr val="1CAEC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694DF6E-71DB-4B46-B221-4C8051207109}" type="datetimeFigureOut">
              <a:rPr lang="en-GB" smtClean="0"/>
              <a:t>15/09/2024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1F4F3E-103E-455C-A881-15895E2F2FF5}" type="slidenum">
              <a:rPr lang="en-GB" smtClean="0"/>
              <a:t>‹#›</a:t>
            </a:fld>
            <a:endParaRPr lang="en-GB"/>
          </a:p>
        </p:txBody>
      </p:sp>
    </p:spTree>
    <p:extLst>
      <p:ext uri="{BB962C8B-B14F-4D97-AF65-F5344CB8AC3E}">
        <p14:creationId xmlns:p14="http://schemas.microsoft.com/office/powerpoint/2010/main" val="7891694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pic>
        <p:nvPicPr>
          <p:cNvPr id="3" name="Picture 2" descr="A picture containing honeycomb&#10;&#10;Description generated with very high confidence">
            <a:extLst>
              <a:ext uri="{FF2B5EF4-FFF2-40B4-BE49-F238E27FC236}">
                <a16:creationId xmlns:a16="http://schemas.microsoft.com/office/drawing/2014/main" id="{2A0BBA0A-C70D-4B8D-A6B1-58FEC383268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3" y="0"/>
            <a:ext cx="12191594" cy="6858000"/>
          </a:xfrm>
          <a:prstGeom prst="rect">
            <a:avLst/>
          </a:prstGeom>
        </p:spPr>
      </p:pic>
      <p:sp>
        <p:nvSpPr>
          <p:cNvPr id="4" name="Date Placeholder 3"/>
          <p:cNvSpPr>
            <a:spLocks noGrp="1"/>
          </p:cNvSpPr>
          <p:nvPr>
            <p:ph type="dt" sz="half" idx="10"/>
          </p:nvPr>
        </p:nvSpPr>
        <p:spPr/>
        <p:txBody>
          <a:bodyPr/>
          <a:lstStyle/>
          <a:p>
            <a:fld id="{0694DF6E-71DB-4B46-B221-4C8051207109}" type="datetimeFigureOut">
              <a:rPr lang="en-GB" smtClean="0"/>
              <a:t>15/09/2024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1F4F3E-103E-455C-A881-15895E2F2FF5}" type="slidenum">
              <a:rPr lang="en-GB" smtClean="0"/>
              <a:t>‹#›</a:t>
            </a:fld>
            <a:endParaRPr lang="en-GB"/>
          </a:p>
        </p:txBody>
      </p:sp>
      <p:pic>
        <p:nvPicPr>
          <p:cNvPr id="7" name="Picture 6">
            <a:extLst>
              <a:ext uri="{FF2B5EF4-FFF2-40B4-BE49-F238E27FC236}">
                <a16:creationId xmlns:a16="http://schemas.microsoft.com/office/drawing/2014/main" id="{B0D3EDA0-8478-2415-EA5A-EA758B9644C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2239001" y="0"/>
            <a:ext cx="7713998" cy="6858000"/>
          </a:xfrm>
          <a:prstGeom prst="rect">
            <a:avLst/>
          </a:prstGeom>
        </p:spPr>
      </p:pic>
    </p:spTree>
    <p:extLst>
      <p:ext uri="{BB962C8B-B14F-4D97-AF65-F5344CB8AC3E}">
        <p14:creationId xmlns:p14="http://schemas.microsoft.com/office/powerpoint/2010/main" val="8809183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653DAA3-FCE0-4D00-815B-F3863CEA209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31" y="0"/>
            <a:ext cx="12187938" cy="6858000"/>
          </a:xfrm>
          <a:prstGeom prst="rect">
            <a:avLst/>
          </a:prstGeom>
        </p:spPr>
      </p:pic>
      <p:sp>
        <p:nvSpPr>
          <p:cNvPr id="2" name="Title 1">
            <a:extLst>
              <a:ext uri="{FF2B5EF4-FFF2-40B4-BE49-F238E27FC236}">
                <a16:creationId xmlns:a16="http://schemas.microsoft.com/office/drawing/2014/main" id="{AE8EA21E-6A8C-49BE-BA11-492763454074}"/>
              </a:ext>
            </a:extLst>
          </p:cNvPr>
          <p:cNvSpPr>
            <a:spLocks noGrp="1"/>
          </p:cNvSpPr>
          <p:nvPr>
            <p:ph type="title"/>
          </p:nvPr>
        </p:nvSpPr>
        <p:spPr>
          <a:xfrm>
            <a:off x="650193" y="1595719"/>
            <a:ext cx="10515600" cy="1325563"/>
          </a:xfrm>
        </p:spPr>
        <p:txBody>
          <a:bodyPr/>
          <a:lstStyle>
            <a:lvl1pPr>
              <a:defRPr cap="all" baseline="0">
                <a:solidFill>
                  <a:srgbClr val="1CAEC2"/>
                </a:solidFill>
              </a:defRPr>
            </a:lvl1pPr>
          </a:lstStyle>
          <a:p>
            <a:r>
              <a:rPr lang="en-US"/>
              <a:t>Click to edit Master title style</a:t>
            </a:r>
            <a:endParaRPr lang="en-GB"/>
          </a:p>
        </p:txBody>
      </p:sp>
      <p:sp>
        <p:nvSpPr>
          <p:cNvPr id="3" name="Date Placeholder 2">
            <a:extLst>
              <a:ext uri="{FF2B5EF4-FFF2-40B4-BE49-F238E27FC236}">
                <a16:creationId xmlns:a16="http://schemas.microsoft.com/office/drawing/2014/main" id="{980345A3-5ED9-488E-8301-C3DE07F4432E}"/>
              </a:ext>
            </a:extLst>
          </p:cNvPr>
          <p:cNvSpPr>
            <a:spLocks noGrp="1"/>
          </p:cNvSpPr>
          <p:nvPr>
            <p:ph type="dt" sz="half" idx="10"/>
          </p:nvPr>
        </p:nvSpPr>
        <p:spPr/>
        <p:txBody>
          <a:bodyPr/>
          <a:lstStyle/>
          <a:p>
            <a:fld id="{0694DF6E-71DB-4B46-B221-4C8051207109}" type="datetimeFigureOut">
              <a:rPr lang="en-GB" smtClean="0"/>
              <a:t>15/09/2024</a:t>
            </a:fld>
            <a:endParaRPr lang="en-GB"/>
          </a:p>
        </p:txBody>
      </p:sp>
      <p:sp>
        <p:nvSpPr>
          <p:cNvPr id="4" name="Footer Placeholder 3">
            <a:extLst>
              <a:ext uri="{FF2B5EF4-FFF2-40B4-BE49-F238E27FC236}">
                <a16:creationId xmlns:a16="http://schemas.microsoft.com/office/drawing/2014/main" id="{ABF6828F-3293-4230-ADC8-19C55971B84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0910364-ABF9-40B2-917B-B923C8837FAE}"/>
              </a:ext>
            </a:extLst>
          </p:cNvPr>
          <p:cNvSpPr>
            <a:spLocks noGrp="1"/>
          </p:cNvSpPr>
          <p:nvPr>
            <p:ph type="sldNum" sz="quarter" idx="12"/>
          </p:nvPr>
        </p:nvSpPr>
        <p:spPr/>
        <p:txBody>
          <a:bodyPr/>
          <a:lstStyle/>
          <a:p>
            <a:fld id="{191F4F3E-103E-455C-A881-15895E2F2FF5}" type="slidenum">
              <a:rPr lang="en-GB" smtClean="0"/>
              <a:t>‹#›</a:t>
            </a:fld>
            <a:endParaRPr lang="en-GB"/>
          </a:p>
        </p:txBody>
      </p:sp>
    </p:spTree>
    <p:extLst>
      <p:ext uri="{BB962C8B-B14F-4D97-AF65-F5344CB8AC3E}">
        <p14:creationId xmlns:p14="http://schemas.microsoft.com/office/powerpoint/2010/main" val="4352270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24_Title and Content">
    <p:spTree>
      <p:nvGrpSpPr>
        <p:cNvPr id="1" name=""/>
        <p:cNvGrpSpPr/>
        <p:nvPr/>
      </p:nvGrpSpPr>
      <p:grpSpPr>
        <a:xfrm>
          <a:off x="0" y="0"/>
          <a:ext cx="0" cy="0"/>
          <a:chOff x="0" y="0"/>
          <a:chExt cx="0" cy="0"/>
        </a:xfrm>
      </p:grpSpPr>
      <p:pic>
        <p:nvPicPr>
          <p:cNvPr id="40" name="Picture 39" descr="A picture containing diagram&#10;&#10;Description automatically generated">
            <a:extLst>
              <a:ext uri="{FF2B5EF4-FFF2-40B4-BE49-F238E27FC236}">
                <a16:creationId xmlns:a16="http://schemas.microsoft.com/office/drawing/2014/main" id="{F6ECAC86-98E3-9857-2A86-F0D37329AF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329832"/>
            <a:ext cx="12192000" cy="2528168"/>
          </a:xfrm>
          <a:prstGeom prst="rect">
            <a:avLst/>
          </a:prstGeom>
        </p:spPr>
      </p:pic>
      <p:sp>
        <p:nvSpPr>
          <p:cNvPr id="2" name="Title 1">
            <a:extLst>
              <a:ext uri="{FF2B5EF4-FFF2-40B4-BE49-F238E27FC236}">
                <a16:creationId xmlns:a16="http://schemas.microsoft.com/office/drawing/2014/main" id="{92A63CE8-829F-4749-91FB-88B1888F2AAC}"/>
              </a:ext>
            </a:extLst>
          </p:cNvPr>
          <p:cNvSpPr>
            <a:spLocks noGrp="1"/>
          </p:cNvSpPr>
          <p:nvPr>
            <p:ph type="title" hasCustomPrompt="1"/>
          </p:nvPr>
        </p:nvSpPr>
        <p:spPr/>
        <p:txBody>
          <a:bodyPr/>
          <a:lstStyle>
            <a:lvl1pPr>
              <a:defRPr>
                <a:solidFill>
                  <a:srgbClr val="37495F"/>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B8D0C83A-41D2-430C-832E-E459E9FE71AC}"/>
              </a:ext>
            </a:extLst>
          </p:cNvPr>
          <p:cNvSpPr>
            <a:spLocks noGrp="1"/>
          </p:cNvSpPr>
          <p:nvPr>
            <p:ph idx="1"/>
          </p:nvPr>
        </p:nvSpPr>
        <p:spPr>
          <a:xfrm>
            <a:off x="838200" y="1825625"/>
            <a:ext cx="10515600" cy="2400146"/>
          </a:xfrm>
        </p:spPr>
        <p:txBody>
          <a:bodyPr/>
          <a:lstStyle>
            <a:lvl1pPr>
              <a:defRPr>
                <a:solidFill>
                  <a:srgbClr val="1CAEC2"/>
                </a:solidFill>
              </a:defRPr>
            </a:lvl1pPr>
            <a:lvl2pPr>
              <a:defRPr>
                <a:solidFill>
                  <a:srgbClr val="1CAEC2"/>
                </a:solidFill>
              </a:defRPr>
            </a:lvl2pPr>
            <a:lvl3pPr>
              <a:defRPr>
                <a:solidFill>
                  <a:srgbClr val="1CAEC2"/>
                </a:solidFill>
              </a:defRPr>
            </a:lvl3pPr>
            <a:lvl4pPr>
              <a:defRPr>
                <a:solidFill>
                  <a:srgbClr val="1CAEC2"/>
                </a:solidFill>
              </a:defRPr>
            </a:lvl4pPr>
            <a:lvl5pPr>
              <a:defRPr>
                <a:solidFill>
                  <a:srgbClr val="1CAEC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25110776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5_Title and Content">
    <p:spTree>
      <p:nvGrpSpPr>
        <p:cNvPr id="1" name=""/>
        <p:cNvGrpSpPr/>
        <p:nvPr/>
      </p:nvGrpSpPr>
      <p:grpSpPr>
        <a:xfrm>
          <a:off x="0" y="0"/>
          <a:ext cx="0" cy="0"/>
          <a:chOff x="0" y="0"/>
          <a:chExt cx="0" cy="0"/>
        </a:xfrm>
      </p:grpSpPr>
      <p:pic>
        <p:nvPicPr>
          <p:cNvPr id="5" name="Picture 4" descr="A group of people&#10;&#10;Description automatically generated with medium confidence">
            <a:extLst>
              <a:ext uri="{FF2B5EF4-FFF2-40B4-BE49-F238E27FC236}">
                <a16:creationId xmlns:a16="http://schemas.microsoft.com/office/drawing/2014/main" id="{67207668-F152-DA80-D0CB-658481755C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4486" y="0"/>
            <a:ext cx="11443028" cy="6858000"/>
          </a:xfrm>
          <a:prstGeom prst="rect">
            <a:avLst/>
          </a:prstGeom>
        </p:spPr>
      </p:pic>
      <p:sp>
        <p:nvSpPr>
          <p:cNvPr id="6" name="Rectangle 5">
            <a:extLst>
              <a:ext uri="{FF2B5EF4-FFF2-40B4-BE49-F238E27FC236}">
                <a16:creationId xmlns:a16="http://schemas.microsoft.com/office/drawing/2014/main" id="{8BD4626E-D069-DDAE-B671-B093C4DA861E}"/>
              </a:ext>
            </a:extLst>
          </p:cNvPr>
          <p:cNvSpPr/>
          <p:nvPr userDrawn="1"/>
        </p:nvSpPr>
        <p:spPr>
          <a:xfrm>
            <a:off x="4740676" y="239697"/>
            <a:ext cx="3240349" cy="8877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73766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rgbClr val="333333"/>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ED9301D-8C5A-A369-37C3-94D9C558D9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716132" y="0"/>
            <a:ext cx="10759736" cy="6869741"/>
          </a:xfrm>
          <a:prstGeom prst="rect">
            <a:avLst/>
          </a:prstGeom>
          <a:noFill/>
          <a:ln>
            <a:noFill/>
          </a:ln>
        </p:spPr>
      </p:pic>
    </p:spTree>
    <p:extLst>
      <p:ext uri="{BB962C8B-B14F-4D97-AF65-F5344CB8AC3E}">
        <p14:creationId xmlns:p14="http://schemas.microsoft.com/office/powerpoint/2010/main" val="4616018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0_Presenter video">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59DA089-BD4C-4960-9417-FF8A62427D60}"/>
              </a:ext>
            </a:extLst>
          </p:cNvPr>
          <p:cNvSpPr/>
          <p:nvPr userDrawn="1"/>
        </p:nvSpPr>
        <p:spPr>
          <a:xfrm>
            <a:off x="-1" y="0"/>
            <a:ext cx="3581399" cy="6858000"/>
          </a:xfrm>
          <a:prstGeom prst="rect">
            <a:avLst/>
          </a:prstGeom>
          <a:solidFill>
            <a:srgbClr val="34495E"/>
          </a:solidFill>
          <a:ln>
            <a:solidFill>
              <a:srgbClr val="3449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3656214" y="198264"/>
            <a:ext cx="8314112" cy="790951"/>
          </a:xfrm>
        </p:spPr>
        <p:txBody>
          <a:bodyPr/>
          <a:lstStyle>
            <a:lvl1pPr>
              <a:defRPr cap="all" baseline="0">
                <a:solidFill>
                  <a:srgbClr val="1CAEC2"/>
                </a:solidFill>
              </a:defRPr>
            </a:lvl1pPr>
          </a:lstStyle>
          <a:p>
            <a:r>
              <a:rPr lang="en-US"/>
              <a:t>Click to edit Master title style</a:t>
            </a:r>
            <a:endParaRPr lang="en-GB"/>
          </a:p>
        </p:txBody>
      </p:sp>
      <p:sp>
        <p:nvSpPr>
          <p:cNvPr id="3" name="Content Placeholder 2"/>
          <p:cNvSpPr>
            <a:spLocks noGrp="1"/>
          </p:cNvSpPr>
          <p:nvPr>
            <p:ph idx="1"/>
          </p:nvPr>
        </p:nvSpPr>
        <p:spPr>
          <a:xfrm>
            <a:off x="3656213" y="1097281"/>
            <a:ext cx="8314113" cy="5624194"/>
          </a:xfrm>
        </p:spPr>
        <p:txBody>
          <a:bodyPr/>
          <a:lstStyle>
            <a:lvl1pPr>
              <a:defRPr>
                <a:solidFill>
                  <a:srgbClr val="34495E"/>
                </a:solidFill>
              </a:defRPr>
            </a:lvl1pPr>
            <a:lvl2pPr>
              <a:defRPr>
                <a:solidFill>
                  <a:srgbClr val="34495E"/>
                </a:solidFill>
              </a:defRPr>
            </a:lvl2pPr>
            <a:lvl3pPr>
              <a:defRPr>
                <a:solidFill>
                  <a:srgbClr val="34495E"/>
                </a:solidFill>
              </a:defRPr>
            </a:lvl3pPr>
            <a:lvl4pPr>
              <a:defRPr>
                <a:solidFill>
                  <a:srgbClr val="34495E"/>
                </a:solidFill>
              </a:defRPr>
            </a:lvl4pPr>
            <a:lvl5pPr>
              <a:defRPr>
                <a:solidFill>
                  <a:srgbClr val="34495E"/>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694DF6E-71DB-4B46-B221-4C8051207109}" type="datetimeFigureOut">
              <a:rPr lang="en-GB" smtClean="0"/>
              <a:t>15/09/2024</a:t>
            </a:fld>
            <a:endParaRPr lang="en-GB"/>
          </a:p>
        </p:txBody>
      </p:sp>
      <p:pic>
        <p:nvPicPr>
          <p:cNvPr id="11" name="Picture 10" descr="A picture containing text&#10;&#10;Description automatically generated">
            <a:extLst>
              <a:ext uri="{FF2B5EF4-FFF2-40B4-BE49-F238E27FC236}">
                <a16:creationId xmlns:a16="http://schemas.microsoft.com/office/drawing/2014/main" id="{D686DB96-E94B-4041-8C79-8AF00C058AF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 y="4322618"/>
            <a:ext cx="3585491" cy="2535382"/>
          </a:xfrm>
          <a:prstGeom prst="rect">
            <a:avLst/>
          </a:prstGeom>
        </p:spPr>
      </p:pic>
      <p:sp>
        <p:nvSpPr>
          <p:cNvPr id="15" name="Content Placeholder 2">
            <a:extLst>
              <a:ext uri="{FF2B5EF4-FFF2-40B4-BE49-F238E27FC236}">
                <a16:creationId xmlns:a16="http://schemas.microsoft.com/office/drawing/2014/main" id="{78C0E4D6-BEE2-4243-8FF9-F34D5036D32F}"/>
              </a:ext>
            </a:extLst>
          </p:cNvPr>
          <p:cNvSpPr>
            <a:spLocks noGrp="1"/>
          </p:cNvSpPr>
          <p:nvPr>
            <p:ph idx="11"/>
          </p:nvPr>
        </p:nvSpPr>
        <p:spPr>
          <a:xfrm>
            <a:off x="103906" y="3133898"/>
            <a:ext cx="3373583" cy="1188720"/>
          </a:xfrm>
        </p:spPr>
        <p:txBody>
          <a:bodyPr/>
          <a:lstStyle>
            <a:lvl1pPr>
              <a:defRPr>
                <a:solidFill>
                  <a:srgbClr val="1CAEC2"/>
                </a:solidFill>
              </a:defRPr>
            </a:lvl1pPr>
            <a:lvl2pPr>
              <a:defRPr>
                <a:solidFill>
                  <a:srgbClr val="1CAEC2"/>
                </a:solidFill>
              </a:defRPr>
            </a:lvl2pPr>
            <a:lvl3pPr>
              <a:defRPr>
                <a:solidFill>
                  <a:srgbClr val="1CAEC2"/>
                </a:solidFill>
              </a:defRPr>
            </a:lvl3pPr>
            <a:lvl4pPr>
              <a:defRPr>
                <a:solidFill>
                  <a:srgbClr val="1CAEC2"/>
                </a:solidFill>
              </a:defRPr>
            </a:lvl4pPr>
            <a:lvl5pPr>
              <a:defRPr>
                <a:solidFill>
                  <a:srgbClr val="1CAEC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242743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30" y="0"/>
            <a:ext cx="12187939" cy="6858000"/>
          </a:xfrm>
          <a:prstGeom prst="rect">
            <a:avLst/>
          </a:prstGeom>
        </p:spPr>
      </p:pic>
      <p:sp>
        <p:nvSpPr>
          <p:cNvPr id="4" name="Date Placeholder 3"/>
          <p:cNvSpPr>
            <a:spLocks noGrp="1"/>
          </p:cNvSpPr>
          <p:nvPr>
            <p:ph type="dt" sz="half" idx="10"/>
          </p:nvPr>
        </p:nvSpPr>
        <p:spPr/>
        <p:txBody>
          <a:bodyPr/>
          <a:lstStyle/>
          <a:p>
            <a:fld id="{0694DF6E-71DB-4B46-B221-4C8051207109}" type="datetimeFigureOut">
              <a:rPr lang="en-GB" smtClean="0"/>
              <a:t>15/09/2024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1F4F3E-103E-455C-A881-15895E2F2FF5}" type="slidenum">
              <a:rPr lang="en-GB" smtClean="0"/>
              <a:t>‹#›</a:t>
            </a:fld>
            <a:endParaRPr lang="en-GB"/>
          </a:p>
        </p:txBody>
      </p:sp>
    </p:spTree>
    <p:extLst>
      <p:ext uri="{BB962C8B-B14F-4D97-AF65-F5344CB8AC3E}">
        <p14:creationId xmlns:p14="http://schemas.microsoft.com/office/powerpoint/2010/main" val="154842602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pic>
        <p:nvPicPr>
          <p:cNvPr id="3" name="Picture 2" descr="A picture containing honeycomb&#10;&#10;Description generated with very high confidence">
            <a:extLst>
              <a:ext uri="{FF2B5EF4-FFF2-40B4-BE49-F238E27FC236}">
                <a16:creationId xmlns:a16="http://schemas.microsoft.com/office/drawing/2014/main" id="{2A0BBA0A-C70D-4B8D-A6B1-58FEC383268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3" y="0"/>
            <a:ext cx="12191594" cy="6858000"/>
          </a:xfrm>
          <a:prstGeom prst="rect">
            <a:avLst/>
          </a:prstGeom>
        </p:spPr>
      </p:pic>
      <p:sp>
        <p:nvSpPr>
          <p:cNvPr id="4" name="Date Placeholder 3"/>
          <p:cNvSpPr>
            <a:spLocks noGrp="1"/>
          </p:cNvSpPr>
          <p:nvPr>
            <p:ph type="dt" sz="half" idx="10"/>
          </p:nvPr>
        </p:nvSpPr>
        <p:spPr/>
        <p:txBody>
          <a:bodyPr/>
          <a:lstStyle/>
          <a:p>
            <a:fld id="{0694DF6E-71DB-4B46-B221-4C8051207109}" type="datetimeFigureOut">
              <a:rPr lang="en-GB" smtClean="0"/>
              <a:t>15/09/2024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1F4F3E-103E-455C-A881-15895E2F2FF5}" type="slidenum">
              <a:rPr lang="en-GB" smtClean="0"/>
              <a:t>‹#›</a:t>
            </a:fld>
            <a:endParaRPr lang="en-GB"/>
          </a:p>
        </p:txBody>
      </p:sp>
    </p:spTree>
    <p:extLst>
      <p:ext uri="{BB962C8B-B14F-4D97-AF65-F5344CB8AC3E}">
        <p14:creationId xmlns:p14="http://schemas.microsoft.com/office/powerpoint/2010/main" val="182940893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6149C-EA60-ECD5-6148-5D2D8E313B10}"/>
              </a:ext>
            </a:extLst>
          </p:cNvPr>
          <p:cNvSpPr>
            <a:spLocks noGrp="1"/>
          </p:cNvSpPr>
          <p:nvPr>
            <p:ph type="title"/>
          </p:nvPr>
        </p:nvSpPr>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DA06F91-72DB-8C5D-5376-DBAE5A6F596F}"/>
              </a:ext>
            </a:extLst>
          </p:cNvPr>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3A9DC14-2CA8-6821-B50A-A3EEFE7BB29D}"/>
              </a:ext>
            </a:extLst>
          </p:cNvPr>
          <p:cNvSpPr>
            <a:spLocks noGrp="1"/>
          </p:cNvSpPr>
          <p:nvPr>
            <p:ph type="dt" sz="half" idx="10"/>
          </p:nvPr>
        </p:nvSpPr>
        <p:spPr/>
        <p:txBody>
          <a:bodyPr/>
          <a:lstStyle/>
          <a:p>
            <a:fld id="{BAC21D68-468A-4A73-A21E-96E27C0C626C}" type="datetimeFigureOut">
              <a:rPr lang="en-GB" smtClean="0"/>
              <a:t>15/09/2024</a:t>
            </a:fld>
            <a:endParaRPr lang="en-GB"/>
          </a:p>
        </p:txBody>
      </p:sp>
      <p:sp>
        <p:nvSpPr>
          <p:cNvPr id="5" name="Footer Placeholder 4">
            <a:extLst>
              <a:ext uri="{FF2B5EF4-FFF2-40B4-BE49-F238E27FC236}">
                <a16:creationId xmlns:a16="http://schemas.microsoft.com/office/drawing/2014/main" id="{379D19F3-DAD3-9145-5D08-97EA22D79E3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C54AECC-D485-BAD8-0367-BC4D0E751CBC}"/>
              </a:ext>
            </a:extLst>
          </p:cNvPr>
          <p:cNvSpPr>
            <a:spLocks noGrp="1"/>
          </p:cNvSpPr>
          <p:nvPr>
            <p:ph type="sldNum" sz="quarter" idx="12"/>
          </p:nvPr>
        </p:nvSpPr>
        <p:spPr/>
        <p:txBody>
          <a:bodyPr/>
          <a:lstStyle/>
          <a:p>
            <a:fld id="{0763CBCE-53E6-4D5C-8651-A0746310DEC9}" type="slidenum">
              <a:rPr lang="en-GB" smtClean="0"/>
              <a:t>‹#›</a:t>
            </a:fld>
            <a:endParaRPr lang="en-GB"/>
          </a:p>
        </p:txBody>
      </p:sp>
    </p:spTree>
    <p:extLst>
      <p:ext uri="{BB962C8B-B14F-4D97-AF65-F5344CB8AC3E}">
        <p14:creationId xmlns:p14="http://schemas.microsoft.com/office/powerpoint/2010/main" val="153437082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8" name="Picture 7" descr="Logo&#10;&#10;Description automatically generated">
            <a:extLst>
              <a:ext uri="{FF2B5EF4-FFF2-40B4-BE49-F238E27FC236}">
                <a16:creationId xmlns:a16="http://schemas.microsoft.com/office/drawing/2014/main" id="{327A8A02-3872-4F1B-998A-A1C4B3060B3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30" y="0"/>
            <a:ext cx="12187939" cy="6858000"/>
          </a:xfrm>
          <a:prstGeom prst="rect">
            <a:avLst/>
          </a:prstGeom>
        </p:spPr>
      </p:pic>
      <p:sp>
        <p:nvSpPr>
          <p:cNvPr id="2" name="Title 1">
            <a:extLst>
              <a:ext uri="{FF2B5EF4-FFF2-40B4-BE49-F238E27FC236}">
                <a16:creationId xmlns:a16="http://schemas.microsoft.com/office/drawing/2014/main" id="{078BBEC7-8427-4DD0-8F5C-B6541781C9DD}"/>
              </a:ext>
            </a:extLst>
          </p:cNvPr>
          <p:cNvSpPr>
            <a:spLocks noGrp="1"/>
          </p:cNvSpPr>
          <p:nvPr>
            <p:ph type="ctrTitle"/>
          </p:nvPr>
        </p:nvSpPr>
        <p:spPr>
          <a:xfrm>
            <a:off x="584200" y="424658"/>
            <a:ext cx="7467600" cy="1655762"/>
          </a:xfrm>
        </p:spPr>
        <p:txBody>
          <a:bodyPr anchor="b"/>
          <a:lstStyle>
            <a:lvl1pPr algn="l">
              <a:defRPr sz="6000">
                <a:solidFill>
                  <a:srgbClr val="96D1D0"/>
                </a:solidFill>
              </a:defRPr>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CAB191E4-9BF3-439E-AE29-5E2775E9BB90}"/>
              </a:ext>
            </a:extLst>
          </p:cNvPr>
          <p:cNvSpPr>
            <a:spLocks noGrp="1"/>
          </p:cNvSpPr>
          <p:nvPr>
            <p:ph type="subTitle" idx="1"/>
          </p:nvPr>
        </p:nvSpPr>
        <p:spPr>
          <a:xfrm>
            <a:off x="584200" y="2230438"/>
            <a:ext cx="7467600" cy="6905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4" name="Date Placeholder 3">
            <a:extLst>
              <a:ext uri="{FF2B5EF4-FFF2-40B4-BE49-F238E27FC236}">
                <a16:creationId xmlns:a16="http://schemas.microsoft.com/office/drawing/2014/main" id="{88F73C09-86B6-41B0-885B-49860C796792}"/>
              </a:ext>
            </a:extLst>
          </p:cNvPr>
          <p:cNvSpPr>
            <a:spLocks noGrp="1"/>
          </p:cNvSpPr>
          <p:nvPr>
            <p:ph type="dt" sz="half" idx="10"/>
          </p:nvPr>
        </p:nvSpPr>
        <p:spPr/>
        <p:txBody>
          <a:bodyPr/>
          <a:lstStyle/>
          <a:p>
            <a:fld id="{BAC21D68-468A-4A73-A21E-96E27C0C626C}" type="datetimeFigureOut">
              <a:rPr lang="en-GB" smtClean="0"/>
              <a:t>15/09/2024</a:t>
            </a:fld>
            <a:endParaRPr lang="en-GB"/>
          </a:p>
        </p:txBody>
      </p:sp>
      <p:sp>
        <p:nvSpPr>
          <p:cNvPr id="5" name="Footer Placeholder 4">
            <a:extLst>
              <a:ext uri="{FF2B5EF4-FFF2-40B4-BE49-F238E27FC236}">
                <a16:creationId xmlns:a16="http://schemas.microsoft.com/office/drawing/2014/main" id="{5450A04B-5525-4E77-95BB-FCFDD5AE438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B1916A1-6A39-4479-89FC-41D4B455B2D8}"/>
              </a:ext>
            </a:extLst>
          </p:cNvPr>
          <p:cNvSpPr>
            <a:spLocks noGrp="1"/>
          </p:cNvSpPr>
          <p:nvPr>
            <p:ph type="sldNum" sz="quarter" idx="12"/>
          </p:nvPr>
        </p:nvSpPr>
        <p:spPr/>
        <p:txBody>
          <a:bodyPr/>
          <a:lstStyle/>
          <a:p>
            <a:fld id="{0763CBCE-53E6-4D5C-8651-A0746310DEC9}" type="slidenum">
              <a:rPr lang="en-GB" smtClean="0"/>
              <a:t>‹#›</a:t>
            </a:fld>
            <a:endParaRPr lang="en-GB"/>
          </a:p>
        </p:txBody>
      </p:sp>
    </p:spTree>
    <p:extLst>
      <p:ext uri="{BB962C8B-B14F-4D97-AF65-F5344CB8AC3E}">
        <p14:creationId xmlns:p14="http://schemas.microsoft.com/office/powerpoint/2010/main" val="20070812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pic>
        <p:nvPicPr>
          <p:cNvPr id="9" name="Picture 8" descr="Logo&#10;&#10;Description automatically generated">
            <a:extLst>
              <a:ext uri="{FF2B5EF4-FFF2-40B4-BE49-F238E27FC236}">
                <a16:creationId xmlns:a16="http://schemas.microsoft.com/office/drawing/2014/main" id="{FB22DA6B-D253-4767-9A02-747C6EB485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30" y="0"/>
            <a:ext cx="12187939" cy="6858000"/>
          </a:xfrm>
          <a:prstGeom prst="rect">
            <a:avLst/>
          </a:prstGeom>
        </p:spPr>
      </p:pic>
      <p:sp>
        <p:nvSpPr>
          <p:cNvPr id="2" name="Title 1">
            <a:extLst>
              <a:ext uri="{FF2B5EF4-FFF2-40B4-BE49-F238E27FC236}">
                <a16:creationId xmlns:a16="http://schemas.microsoft.com/office/drawing/2014/main" id="{078BBEC7-8427-4DD0-8F5C-B6541781C9DD}"/>
              </a:ext>
            </a:extLst>
          </p:cNvPr>
          <p:cNvSpPr>
            <a:spLocks noGrp="1"/>
          </p:cNvSpPr>
          <p:nvPr>
            <p:ph type="ctrTitle"/>
          </p:nvPr>
        </p:nvSpPr>
        <p:spPr>
          <a:xfrm>
            <a:off x="584200" y="424658"/>
            <a:ext cx="7467600" cy="1655762"/>
          </a:xfrm>
        </p:spPr>
        <p:txBody>
          <a:bodyPr anchor="b"/>
          <a:lstStyle>
            <a:lvl1pPr algn="l">
              <a:defRPr sz="6000">
                <a:solidFill>
                  <a:srgbClr val="96D1D0"/>
                </a:solidFill>
              </a:defRPr>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CAB191E4-9BF3-439E-AE29-5E2775E9BB90}"/>
              </a:ext>
            </a:extLst>
          </p:cNvPr>
          <p:cNvSpPr>
            <a:spLocks noGrp="1"/>
          </p:cNvSpPr>
          <p:nvPr>
            <p:ph type="subTitle" idx="1"/>
          </p:nvPr>
        </p:nvSpPr>
        <p:spPr>
          <a:xfrm>
            <a:off x="584200" y="2230438"/>
            <a:ext cx="7467600" cy="6905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4" name="Date Placeholder 3">
            <a:extLst>
              <a:ext uri="{FF2B5EF4-FFF2-40B4-BE49-F238E27FC236}">
                <a16:creationId xmlns:a16="http://schemas.microsoft.com/office/drawing/2014/main" id="{88F73C09-86B6-41B0-885B-49860C796792}"/>
              </a:ext>
            </a:extLst>
          </p:cNvPr>
          <p:cNvSpPr>
            <a:spLocks noGrp="1"/>
          </p:cNvSpPr>
          <p:nvPr>
            <p:ph type="dt" sz="half" idx="10"/>
          </p:nvPr>
        </p:nvSpPr>
        <p:spPr/>
        <p:txBody>
          <a:bodyPr/>
          <a:lstStyle/>
          <a:p>
            <a:fld id="{BAC21D68-468A-4A73-A21E-96E27C0C626C}" type="datetimeFigureOut">
              <a:rPr lang="en-GB" smtClean="0"/>
              <a:t>15/09/2024</a:t>
            </a:fld>
            <a:endParaRPr lang="en-GB"/>
          </a:p>
        </p:txBody>
      </p:sp>
      <p:sp>
        <p:nvSpPr>
          <p:cNvPr id="5" name="Footer Placeholder 4">
            <a:extLst>
              <a:ext uri="{FF2B5EF4-FFF2-40B4-BE49-F238E27FC236}">
                <a16:creationId xmlns:a16="http://schemas.microsoft.com/office/drawing/2014/main" id="{5450A04B-5525-4E77-95BB-FCFDD5AE438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B1916A1-6A39-4479-89FC-41D4B455B2D8}"/>
              </a:ext>
            </a:extLst>
          </p:cNvPr>
          <p:cNvSpPr>
            <a:spLocks noGrp="1"/>
          </p:cNvSpPr>
          <p:nvPr>
            <p:ph type="sldNum" sz="quarter" idx="12"/>
          </p:nvPr>
        </p:nvSpPr>
        <p:spPr/>
        <p:txBody>
          <a:bodyPr/>
          <a:lstStyle/>
          <a:p>
            <a:fld id="{0763CBCE-53E6-4D5C-8651-A0746310DEC9}" type="slidenum">
              <a:rPr lang="en-GB" smtClean="0"/>
              <a:t>‹#›</a:t>
            </a:fld>
            <a:endParaRPr lang="en-GB"/>
          </a:p>
        </p:txBody>
      </p:sp>
    </p:spTree>
    <p:extLst>
      <p:ext uri="{BB962C8B-B14F-4D97-AF65-F5344CB8AC3E}">
        <p14:creationId xmlns:p14="http://schemas.microsoft.com/office/powerpoint/2010/main" val="210818660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664ECC89-10A6-4646-A363-A628CB6941E2}"/>
              </a:ext>
            </a:extLst>
          </p:cNvPr>
          <p:cNvSpPr>
            <a:spLocks noGrp="1"/>
          </p:cNvSpPr>
          <p:nvPr>
            <p:ph type="subTitle" idx="1"/>
          </p:nvPr>
        </p:nvSpPr>
        <p:spPr>
          <a:xfrm>
            <a:off x="4978400" y="4700588"/>
            <a:ext cx="6375400" cy="767339"/>
          </a:xfrm>
        </p:spPr>
        <p:txBody>
          <a:bodyPr/>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Tree>
    <p:extLst>
      <p:ext uri="{BB962C8B-B14F-4D97-AF65-F5344CB8AC3E}">
        <p14:creationId xmlns:p14="http://schemas.microsoft.com/office/powerpoint/2010/main" val="185972124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4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664ECC89-10A6-4646-A363-A628CB6941E2}"/>
              </a:ext>
            </a:extLst>
          </p:cNvPr>
          <p:cNvSpPr>
            <a:spLocks noGrp="1"/>
          </p:cNvSpPr>
          <p:nvPr>
            <p:ph type="subTitle" idx="1"/>
          </p:nvPr>
        </p:nvSpPr>
        <p:spPr>
          <a:xfrm>
            <a:off x="4978400" y="4700588"/>
            <a:ext cx="6375400" cy="767339"/>
          </a:xfrm>
        </p:spPr>
        <p:txBody>
          <a:bodyPr/>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Tree>
    <p:extLst>
      <p:ext uri="{BB962C8B-B14F-4D97-AF65-F5344CB8AC3E}">
        <p14:creationId xmlns:p14="http://schemas.microsoft.com/office/powerpoint/2010/main" val="309944096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664ECC89-10A6-4646-A363-A628CB6941E2}"/>
              </a:ext>
            </a:extLst>
          </p:cNvPr>
          <p:cNvSpPr>
            <a:spLocks noGrp="1"/>
          </p:cNvSpPr>
          <p:nvPr>
            <p:ph type="subTitle" idx="1"/>
          </p:nvPr>
        </p:nvSpPr>
        <p:spPr>
          <a:xfrm>
            <a:off x="4978400" y="4700588"/>
            <a:ext cx="6375400" cy="767339"/>
          </a:xfrm>
        </p:spPr>
        <p:txBody>
          <a:bodyPr/>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Tree>
    <p:extLst>
      <p:ext uri="{BB962C8B-B14F-4D97-AF65-F5344CB8AC3E}">
        <p14:creationId xmlns:p14="http://schemas.microsoft.com/office/powerpoint/2010/main" val="325410436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664ECC89-10A6-4646-A363-A628CB6941E2}"/>
              </a:ext>
            </a:extLst>
          </p:cNvPr>
          <p:cNvSpPr>
            <a:spLocks noGrp="1"/>
          </p:cNvSpPr>
          <p:nvPr>
            <p:ph type="subTitle" idx="1"/>
          </p:nvPr>
        </p:nvSpPr>
        <p:spPr>
          <a:xfrm>
            <a:off x="4978400" y="4700588"/>
            <a:ext cx="6375400" cy="767339"/>
          </a:xfrm>
        </p:spPr>
        <p:txBody>
          <a:bodyPr/>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Tree>
    <p:extLst>
      <p:ext uri="{BB962C8B-B14F-4D97-AF65-F5344CB8AC3E}">
        <p14:creationId xmlns:p14="http://schemas.microsoft.com/office/powerpoint/2010/main" val="143137145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6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664ECC89-10A6-4646-A363-A628CB6941E2}"/>
              </a:ext>
            </a:extLst>
          </p:cNvPr>
          <p:cNvSpPr>
            <a:spLocks noGrp="1"/>
          </p:cNvSpPr>
          <p:nvPr>
            <p:ph type="subTitle" idx="1"/>
          </p:nvPr>
        </p:nvSpPr>
        <p:spPr>
          <a:xfrm>
            <a:off x="4978400" y="4700588"/>
            <a:ext cx="6375400" cy="767339"/>
          </a:xfrm>
        </p:spPr>
        <p:txBody>
          <a:bodyPr/>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Tree>
    <p:extLst>
      <p:ext uri="{BB962C8B-B14F-4D97-AF65-F5344CB8AC3E}">
        <p14:creationId xmlns:p14="http://schemas.microsoft.com/office/powerpoint/2010/main" val="346729744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7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664ECC89-10A6-4646-A363-A628CB6941E2}"/>
              </a:ext>
            </a:extLst>
          </p:cNvPr>
          <p:cNvSpPr>
            <a:spLocks noGrp="1"/>
          </p:cNvSpPr>
          <p:nvPr>
            <p:ph type="subTitle" idx="1"/>
          </p:nvPr>
        </p:nvSpPr>
        <p:spPr>
          <a:xfrm>
            <a:off x="4978400" y="4700588"/>
            <a:ext cx="6375400" cy="767339"/>
          </a:xfrm>
        </p:spPr>
        <p:txBody>
          <a:bodyPr/>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Tree>
    <p:extLst>
      <p:ext uri="{BB962C8B-B14F-4D97-AF65-F5344CB8AC3E}">
        <p14:creationId xmlns:p14="http://schemas.microsoft.com/office/powerpoint/2010/main" val="207520141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8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664ECC89-10A6-4646-A363-A628CB6941E2}"/>
              </a:ext>
            </a:extLst>
          </p:cNvPr>
          <p:cNvSpPr>
            <a:spLocks noGrp="1"/>
          </p:cNvSpPr>
          <p:nvPr>
            <p:ph type="subTitle" idx="1"/>
          </p:nvPr>
        </p:nvSpPr>
        <p:spPr>
          <a:xfrm>
            <a:off x="4978400" y="4700588"/>
            <a:ext cx="6375400" cy="767339"/>
          </a:xfrm>
        </p:spPr>
        <p:txBody>
          <a:bodyPr/>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Tree>
    <p:extLst>
      <p:ext uri="{BB962C8B-B14F-4D97-AF65-F5344CB8AC3E}">
        <p14:creationId xmlns:p14="http://schemas.microsoft.com/office/powerpoint/2010/main" val="193865764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9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664ECC89-10A6-4646-A363-A628CB6941E2}"/>
              </a:ext>
            </a:extLst>
          </p:cNvPr>
          <p:cNvSpPr>
            <a:spLocks noGrp="1"/>
          </p:cNvSpPr>
          <p:nvPr>
            <p:ph type="subTitle" idx="1"/>
          </p:nvPr>
        </p:nvSpPr>
        <p:spPr>
          <a:xfrm>
            <a:off x="4978400" y="4700588"/>
            <a:ext cx="6375400" cy="767339"/>
          </a:xfrm>
        </p:spPr>
        <p:txBody>
          <a:bodyPr/>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Tree>
    <p:extLst>
      <p:ext uri="{BB962C8B-B14F-4D97-AF65-F5344CB8AC3E}">
        <p14:creationId xmlns:p14="http://schemas.microsoft.com/office/powerpoint/2010/main" val="295127490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0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664ECC89-10A6-4646-A363-A628CB6941E2}"/>
              </a:ext>
            </a:extLst>
          </p:cNvPr>
          <p:cNvSpPr>
            <a:spLocks noGrp="1"/>
          </p:cNvSpPr>
          <p:nvPr>
            <p:ph type="subTitle" idx="1"/>
          </p:nvPr>
        </p:nvSpPr>
        <p:spPr>
          <a:xfrm>
            <a:off x="4978400" y="4700588"/>
            <a:ext cx="6375400" cy="767339"/>
          </a:xfrm>
        </p:spPr>
        <p:txBody>
          <a:bodyPr/>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Tree>
    <p:extLst>
      <p:ext uri="{BB962C8B-B14F-4D97-AF65-F5344CB8AC3E}">
        <p14:creationId xmlns:p14="http://schemas.microsoft.com/office/powerpoint/2010/main" val="84564088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16_Title and Content">
    <p:spTree>
      <p:nvGrpSpPr>
        <p:cNvPr id="1" name=""/>
        <p:cNvGrpSpPr/>
        <p:nvPr/>
      </p:nvGrpSpPr>
      <p:grpSpPr>
        <a:xfrm>
          <a:off x="0" y="0"/>
          <a:ext cx="0" cy="0"/>
          <a:chOff x="0" y="0"/>
          <a:chExt cx="0" cy="0"/>
        </a:xfrm>
      </p:grpSpPr>
      <p:pic>
        <p:nvPicPr>
          <p:cNvPr id="8" name="Picture 7" descr="A picture containing background pattern&#10;&#10;Description automatically generated">
            <a:extLst>
              <a:ext uri="{FF2B5EF4-FFF2-40B4-BE49-F238E27FC236}">
                <a16:creationId xmlns:a16="http://schemas.microsoft.com/office/drawing/2014/main" id="{1B3216D1-21AC-4CFB-B6E9-51BB904A8BC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960" y="0"/>
            <a:ext cx="12186080" cy="6858000"/>
          </a:xfrm>
          <a:prstGeom prst="rect">
            <a:avLst/>
          </a:prstGeom>
        </p:spPr>
      </p:pic>
      <p:sp>
        <p:nvSpPr>
          <p:cNvPr id="2" name="Title 1">
            <a:extLst>
              <a:ext uri="{FF2B5EF4-FFF2-40B4-BE49-F238E27FC236}">
                <a16:creationId xmlns:a16="http://schemas.microsoft.com/office/drawing/2014/main" id="{92A63CE8-829F-4749-91FB-88B1888F2AAC}"/>
              </a:ext>
            </a:extLst>
          </p:cNvPr>
          <p:cNvSpPr>
            <a:spLocks noGrp="1"/>
          </p:cNvSpPr>
          <p:nvPr>
            <p:ph type="title" hasCustomPrompt="1"/>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8D0C83A-41D2-430C-832E-E459E9FE71A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3C4BE8-6DF5-459E-8BC4-9DD4208711A4}"/>
              </a:ext>
            </a:extLst>
          </p:cNvPr>
          <p:cNvSpPr>
            <a:spLocks noGrp="1"/>
          </p:cNvSpPr>
          <p:nvPr>
            <p:ph type="dt" sz="half" idx="10"/>
          </p:nvPr>
        </p:nvSpPr>
        <p:spPr/>
        <p:txBody>
          <a:bodyPr/>
          <a:lstStyle/>
          <a:p>
            <a:fld id="{BAC21D68-468A-4A73-A21E-96E27C0C626C}" type="datetimeFigureOut">
              <a:rPr lang="en-GB" smtClean="0"/>
              <a:t>15/09/2024</a:t>
            </a:fld>
            <a:endParaRPr lang="en-GB"/>
          </a:p>
        </p:txBody>
      </p:sp>
      <p:sp>
        <p:nvSpPr>
          <p:cNvPr id="5" name="Footer Placeholder 4">
            <a:extLst>
              <a:ext uri="{FF2B5EF4-FFF2-40B4-BE49-F238E27FC236}">
                <a16:creationId xmlns:a16="http://schemas.microsoft.com/office/drawing/2014/main" id="{CC8BD700-F602-4F04-8C86-47EDE768DCE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3097FF3-8FAD-4568-80A4-7B837D4CB5CC}"/>
              </a:ext>
            </a:extLst>
          </p:cNvPr>
          <p:cNvSpPr>
            <a:spLocks noGrp="1"/>
          </p:cNvSpPr>
          <p:nvPr>
            <p:ph type="sldNum" sz="quarter" idx="12"/>
          </p:nvPr>
        </p:nvSpPr>
        <p:spPr/>
        <p:txBody>
          <a:bodyPr/>
          <a:lstStyle/>
          <a:p>
            <a:fld id="{0763CBCE-53E6-4D5C-8651-A0746310DEC9}" type="slidenum">
              <a:rPr lang="en-GB" smtClean="0"/>
              <a:t>‹#›</a:t>
            </a:fld>
            <a:endParaRPr lang="en-GB"/>
          </a:p>
        </p:txBody>
      </p:sp>
    </p:spTree>
    <p:extLst>
      <p:ext uri="{BB962C8B-B14F-4D97-AF65-F5344CB8AC3E}">
        <p14:creationId xmlns:p14="http://schemas.microsoft.com/office/powerpoint/2010/main" val="182166043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20_Title and Content">
    <p:spTree>
      <p:nvGrpSpPr>
        <p:cNvPr id="1" name=""/>
        <p:cNvGrpSpPr/>
        <p:nvPr/>
      </p:nvGrpSpPr>
      <p:grpSpPr>
        <a:xfrm>
          <a:off x="0" y="0"/>
          <a:ext cx="0" cy="0"/>
          <a:chOff x="0" y="0"/>
          <a:chExt cx="0" cy="0"/>
        </a:xfrm>
      </p:grpSpPr>
      <p:pic>
        <p:nvPicPr>
          <p:cNvPr id="9" name="Picture 8" descr="A picture containing text&#10;&#10;Description automatically generated">
            <a:extLst>
              <a:ext uri="{FF2B5EF4-FFF2-40B4-BE49-F238E27FC236}">
                <a16:creationId xmlns:a16="http://schemas.microsoft.com/office/drawing/2014/main" id="{8BEAF969-CC05-4E1E-9D28-B91B2903C5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29" y="0"/>
            <a:ext cx="12204000" cy="6867037"/>
          </a:xfrm>
          <a:prstGeom prst="rect">
            <a:avLst/>
          </a:prstGeom>
        </p:spPr>
      </p:pic>
      <p:sp>
        <p:nvSpPr>
          <p:cNvPr id="2" name="Title 1">
            <a:extLst>
              <a:ext uri="{FF2B5EF4-FFF2-40B4-BE49-F238E27FC236}">
                <a16:creationId xmlns:a16="http://schemas.microsoft.com/office/drawing/2014/main" id="{92A63CE8-829F-4749-91FB-88B1888F2AAC}"/>
              </a:ext>
            </a:extLst>
          </p:cNvPr>
          <p:cNvSpPr>
            <a:spLocks noGrp="1"/>
          </p:cNvSpPr>
          <p:nvPr>
            <p:ph type="title" hasCustomPrompt="1"/>
          </p:nvPr>
        </p:nvSpPr>
        <p:spPr/>
        <p:txBody>
          <a:bodyPr/>
          <a:lstStyle>
            <a:lvl1pPr>
              <a:defRPr>
                <a:solidFill>
                  <a:srgbClr val="96D1D0"/>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B8D0C83A-41D2-430C-832E-E459E9FE71AC}"/>
              </a:ext>
            </a:extLst>
          </p:cNvPr>
          <p:cNvSpPr>
            <a:spLocks noGrp="1"/>
          </p:cNvSpPr>
          <p:nvPr>
            <p:ph idx="1"/>
          </p:nvPr>
        </p:nvSpPr>
        <p:spPr/>
        <p:txBody>
          <a:bodyPr/>
          <a:lstStyle>
            <a:lvl1pPr>
              <a:defRPr>
                <a:solidFill>
                  <a:srgbClr val="E2E9F2"/>
                </a:solidFill>
              </a:defRPr>
            </a:lvl1pPr>
            <a:lvl2pPr>
              <a:defRPr>
                <a:solidFill>
                  <a:srgbClr val="E2E9F2"/>
                </a:solidFill>
              </a:defRPr>
            </a:lvl2pPr>
            <a:lvl3pPr>
              <a:defRPr>
                <a:solidFill>
                  <a:srgbClr val="E2E9F2"/>
                </a:solidFill>
              </a:defRPr>
            </a:lvl3pPr>
            <a:lvl4pPr>
              <a:defRPr>
                <a:solidFill>
                  <a:srgbClr val="E2E9F2"/>
                </a:solidFill>
              </a:defRPr>
            </a:lvl4pPr>
            <a:lvl5pPr>
              <a:defRPr>
                <a:solidFill>
                  <a:srgbClr val="E2E9F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3C4BE8-6DF5-459E-8BC4-9DD4208711A4}"/>
              </a:ext>
            </a:extLst>
          </p:cNvPr>
          <p:cNvSpPr>
            <a:spLocks noGrp="1"/>
          </p:cNvSpPr>
          <p:nvPr>
            <p:ph type="dt" sz="half" idx="10"/>
          </p:nvPr>
        </p:nvSpPr>
        <p:spPr/>
        <p:txBody>
          <a:bodyPr/>
          <a:lstStyle/>
          <a:p>
            <a:fld id="{BAC21D68-468A-4A73-A21E-96E27C0C626C}" type="datetimeFigureOut">
              <a:rPr lang="en-GB" smtClean="0"/>
              <a:t>15/09/2024</a:t>
            </a:fld>
            <a:endParaRPr lang="en-GB"/>
          </a:p>
        </p:txBody>
      </p:sp>
      <p:sp>
        <p:nvSpPr>
          <p:cNvPr id="5" name="Footer Placeholder 4">
            <a:extLst>
              <a:ext uri="{FF2B5EF4-FFF2-40B4-BE49-F238E27FC236}">
                <a16:creationId xmlns:a16="http://schemas.microsoft.com/office/drawing/2014/main" id="{CC8BD700-F602-4F04-8C86-47EDE768DCE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3097FF3-8FAD-4568-80A4-7B837D4CB5CC}"/>
              </a:ext>
            </a:extLst>
          </p:cNvPr>
          <p:cNvSpPr>
            <a:spLocks noGrp="1"/>
          </p:cNvSpPr>
          <p:nvPr>
            <p:ph type="sldNum" sz="quarter" idx="12"/>
          </p:nvPr>
        </p:nvSpPr>
        <p:spPr/>
        <p:txBody>
          <a:bodyPr/>
          <a:lstStyle/>
          <a:p>
            <a:fld id="{0763CBCE-53E6-4D5C-8651-A0746310DEC9}" type="slidenum">
              <a:rPr lang="en-GB" smtClean="0"/>
              <a:t>‹#›</a:t>
            </a:fld>
            <a:endParaRPr lang="en-GB"/>
          </a:p>
        </p:txBody>
      </p:sp>
    </p:spTree>
    <p:extLst>
      <p:ext uri="{BB962C8B-B14F-4D97-AF65-F5344CB8AC3E}">
        <p14:creationId xmlns:p14="http://schemas.microsoft.com/office/powerpoint/2010/main" val="306921903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21_Title and Content">
    <p:spTree>
      <p:nvGrpSpPr>
        <p:cNvPr id="1" name=""/>
        <p:cNvGrpSpPr/>
        <p:nvPr/>
      </p:nvGrpSpPr>
      <p:grpSpPr>
        <a:xfrm>
          <a:off x="0" y="0"/>
          <a:ext cx="0" cy="0"/>
          <a:chOff x="0" y="0"/>
          <a:chExt cx="0" cy="0"/>
        </a:xfrm>
      </p:grpSpPr>
      <p:pic>
        <p:nvPicPr>
          <p:cNvPr id="9" name="Picture 8" descr="A screenshot of a computer&#10;&#10;Description automatically generated with medium confidence">
            <a:extLst>
              <a:ext uri="{FF2B5EF4-FFF2-40B4-BE49-F238E27FC236}">
                <a16:creationId xmlns:a16="http://schemas.microsoft.com/office/drawing/2014/main" id="{6BC8495F-E0D5-47EA-8D96-17BC04623E1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30" y="0"/>
            <a:ext cx="12187939" cy="6858000"/>
          </a:xfrm>
          <a:prstGeom prst="rect">
            <a:avLst/>
          </a:prstGeom>
        </p:spPr>
      </p:pic>
      <p:sp>
        <p:nvSpPr>
          <p:cNvPr id="2" name="Title 1">
            <a:extLst>
              <a:ext uri="{FF2B5EF4-FFF2-40B4-BE49-F238E27FC236}">
                <a16:creationId xmlns:a16="http://schemas.microsoft.com/office/drawing/2014/main" id="{92A63CE8-829F-4749-91FB-88B1888F2AAC}"/>
              </a:ext>
            </a:extLst>
          </p:cNvPr>
          <p:cNvSpPr>
            <a:spLocks noGrp="1"/>
          </p:cNvSpPr>
          <p:nvPr>
            <p:ph type="title" hasCustomPrompt="1"/>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8D0C83A-41D2-430C-832E-E459E9FE71A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3C4BE8-6DF5-459E-8BC4-9DD4208711A4}"/>
              </a:ext>
            </a:extLst>
          </p:cNvPr>
          <p:cNvSpPr>
            <a:spLocks noGrp="1"/>
          </p:cNvSpPr>
          <p:nvPr>
            <p:ph type="dt" sz="half" idx="10"/>
          </p:nvPr>
        </p:nvSpPr>
        <p:spPr/>
        <p:txBody>
          <a:bodyPr/>
          <a:lstStyle/>
          <a:p>
            <a:fld id="{BAC21D68-468A-4A73-A21E-96E27C0C626C}" type="datetimeFigureOut">
              <a:rPr lang="en-GB" smtClean="0"/>
              <a:t>15/09/2024</a:t>
            </a:fld>
            <a:endParaRPr lang="en-GB"/>
          </a:p>
        </p:txBody>
      </p:sp>
      <p:sp>
        <p:nvSpPr>
          <p:cNvPr id="5" name="Footer Placeholder 4">
            <a:extLst>
              <a:ext uri="{FF2B5EF4-FFF2-40B4-BE49-F238E27FC236}">
                <a16:creationId xmlns:a16="http://schemas.microsoft.com/office/drawing/2014/main" id="{CC8BD700-F602-4F04-8C86-47EDE768DCE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3097FF3-8FAD-4568-80A4-7B837D4CB5CC}"/>
              </a:ext>
            </a:extLst>
          </p:cNvPr>
          <p:cNvSpPr>
            <a:spLocks noGrp="1"/>
          </p:cNvSpPr>
          <p:nvPr>
            <p:ph type="sldNum" sz="quarter" idx="12"/>
          </p:nvPr>
        </p:nvSpPr>
        <p:spPr/>
        <p:txBody>
          <a:bodyPr/>
          <a:lstStyle/>
          <a:p>
            <a:fld id="{0763CBCE-53E6-4D5C-8651-A0746310DEC9}" type="slidenum">
              <a:rPr lang="en-GB" smtClean="0"/>
              <a:t>‹#›</a:t>
            </a:fld>
            <a:endParaRPr lang="en-GB"/>
          </a:p>
        </p:txBody>
      </p:sp>
    </p:spTree>
    <p:extLst>
      <p:ext uri="{BB962C8B-B14F-4D97-AF65-F5344CB8AC3E}">
        <p14:creationId xmlns:p14="http://schemas.microsoft.com/office/powerpoint/2010/main" val="163933522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23_Title and Content">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E5253B9E-87D5-4F7B-8A3C-0577FAF68E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3" y="0"/>
            <a:ext cx="12191594" cy="6858000"/>
          </a:xfrm>
          <a:prstGeom prst="rect">
            <a:avLst/>
          </a:prstGeom>
        </p:spPr>
      </p:pic>
      <p:sp>
        <p:nvSpPr>
          <p:cNvPr id="2" name="Title 1">
            <a:extLst>
              <a:ext uri="{FF2B5EF4-FFF2-40B4-BE49-F238E27FC236}">
                <a16:creationId xmlns:a16="http://schemas.microsoft.com/office/drawing/2014/main" id="{92A63CE8-829F-4749-91FB-88B1888F2AAC}"/>
              </a:ext>
            </a:extLst>
          </p:cNvPr>
          <p:cNvSpPr>
            <a:spLocks noGrp="1"/>
          </p:cNvSpPr>
          <p:nvPr>
            <p:ph type="title" hasCustomPrompt="1"/>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8D0C83A-41D2-430C-832E-E459E9FE71A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3C4BE8-6DF5-459E-8BC4-9DD4208711A4}"/>
              </a:ext>
            </a:extLst>
          </p:cNvPr>
          <p:cNvSpPr>
            <a:spLocks noGrp="1"/>
          </p:cNvSpPr>
          <p:nvPr>
            <p:ph type="dt" sz="half" idx="10"/>
          </p:nvPr>
        </p:nvSpPr>
        <p:spPr/>
        <p:txBody>
          <a:bodyPr/>
          <a:lstStyle/>
          <a:p>
            <a:fld id="{BAC21D68-468A-4A73-A21E-96E27C0C626C}" type="datetimeFigureOut">
              <a:rPr lang="en-GB" smtClean="0"/>
              <a:t>15/09/2024</a:t>
            </a:fld>
            <a:endParaRPr lang="en-GB"/>
          </a:p>
        </p:txBody>
      </p:sp>
      <p:sp>
        <p:nvSpPr>
          <p:cNvPr id="5" name="Footer Placeholder 4">
            <a:extLst>
              <a:ext uri="{FF2B5EF4-FFF2-40B4-BE49-F238E27FC236}">
                <a16:creationId xmlns:a16="http://schemas.microsoft.com/office/drawing/2014/main" id="{CC8BD700-F602-4F04-8C86-47EDE768DCE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3097FF3-8FAD-4568-80A4-7B837D4CB5CC}"/>
              </a:ext>
            </a:extLst>
          </p:cNvPr>
          <p:cNvSpPr>
            <a:spLocks noGrp="1"/>
          </p:cNvSpPr>
          <p:nvPr>
            <p:ph type="sldNum" sz="quarter" idx="12"/>
          </p:nvPr>
        </p:nvSpPr>
        <p:spPr/>
        <p:txBody>
          <a:bodyPr/>
          <a:lstStyle/>
          <a:p>
            <a:fld id="{0763CBCE-53E6-4D5C-8651-A0746310DEC9}" type="slidenum">
              <a:rPr lang="en-GB" smtClean="0"/>
              <a:t>‹#›</a:t>
            </a:fld>
            <a:endParaRPr lang="en-GB"/>
          </a:p>
        </p:txBody>
      </p:sp>
    </p:spTree>
    <p:extLst>
      <p:ext uri="{BB962C8B-B14F-4D97-AF65-F5344CB8AC3E}">
        <p14:creationId xmlns:p14="http://schemas.microsoft.com/office/powerpoint/2010/main" val="249411041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22_Title and Content">
    <p:spTree>
      <p:nvGrpSpPr>
        <p:cNvPr id="1" name=""/>
        <p:cNvGrpSpPr/>
        <p:nvPr/>
      </p:nvGrpSpPr>
      <p:grpSpPr>
        <a:xfrm>
          <a:off x="0" y="0"/>
          <a:ext cx="0" cy="0"/>
          <a:chOff x="0" y="0"/>
          <a:chExt cx="0" cy="0"/>
        </a:xfrm>
      </p:grpSpPr>
      <p:pic>
        <p:nvPicPr>
          <p:cNvPr id="8" name="Picture 7" descr="Graphical user interface&#10;&#10;Description automatically generated with low confidence">
            <a:extLst>
              <a:ext uri="{FF2B5EF4-FFF2-40B4-BE49-F238E27FC236}">
                <a16:creationId xmlns:a16="http://schemas.microsoft.com/office/drawing/2014/main" id="{DDC53250-F05C-4A9E-9756-31C493E8BFC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3" y="0"/>
            <a:ext cx="12191594" cy="6858000"/>
          </a:xfrm>
          <a:prstGeom prst="rect">
            <a:avLst/>
          </a:prstGeom>
        </p:spPr>
      </p:pic>
      <p:sp>
        <p:nvSpPr>
          <p:cNvPr id="2" name="Title 1">
            <a:extLst>
              <a:ext uri="{FF2B5EF4-FFF2-40B4-BE49-F238E27FC236}">
                <a16:creationId xmlns:a16="http://schemas.microsoft.com/office/drawing/2014/main" id="{92A63CE8-829F-4749-91FB-88B1888F2AAC}"/>
              </a:ext>
            </a:extLst>
          </p:cNvPr>
          <p:cNvSpPr>
            <a:spLocks noGrp="1"/>
          </p:cNvSpPr>
          <p:nvPr>
            <p:ph type="title" hasCustomPrompt="1"/>
          </p:nvPr>
        </p:nvSpPr>
        <p:spPr/>
        <p:txBody>
          <a:bodyPr/>
          <a:lstStyle>
            <a:lvl1pPr>
              <a:defRPr>
                <a:solidFill>
                  <a:srgbClr val="96D1D0"/>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B8D0C83A-41D2-430C-832E-E459E9FE71AC}"/>
              </a:ext>
            </a:extLst>
          </p:cNvPr>
          <p:cNvSpPr>
            <a:spLocks noGrp="1"/>
          </p:cNvSpPr>
          <p:nvPr>
            <p:ph idx="1"/>
          </p:nvPr>
        </p:nvSpPr>
        <p:spPr/>
        <p:txBody>
          <a:bodyPr/>
          <a:lstStyle>
            <a:lvl1pPr>
              <a:defRPr>
                <a:solidFill>
                  <a:srgbClr val="E2E9F2"/>
                </a:solidFill>
              </a:defRPr>
            </a:lvl1pPr>
            <a:lvl2pPr>
              <a:defRPr>
                <a:solidFill>
                  <a:srgbClr val="E2E9F2"/>
                </a:solidFill>
              </a:defRPr>
            </a:lvl2pPr>
            <a:lvl3pPr>
              <a:defRPr>
                <a:solidFill>
                  <a:srgbClr val="E2E9F2"/>
                </a:solidFill>
              </a:defRPr>
            </a:lvl3pPr>
            <a:lvl4pPr>
              <a:defRPr>
                <a:solidFill>
                  <a:srgbClr val="E2E9F2"/>
                </a:solidFill>
              </a:defRPr>
            </a:lvl4pPr>
            <a:lvl5pPr>
              <a:defRPr>
                <a:solidFill>
                  <a:srgbClr val="E2E9F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3C4BE8-6DF5-459E-8BC4-9DD4208711A4}"/>
              </a:ext>
            </a:extLst>
          </p:cNvPr>
          <p:cNvSpPr>
            <a:spLocks noGrp="1"/>
          </p:cNvSpPr>
          <p:nvPr>
            <p:ph type="dt" sz="half" idx="10"/>
          </p:nvPr>
        </p:nvSpPr>
        <p:spPr/>
        <p:txBody>
          <a:bodyPr/>
          <a:lstStyle/>
          <a:p>
            <a:fld id="{BAC21D68-468A-4A73-A21E-96E27C0C626C}" type="datetimeFigureOut">
              <a:rPr lang="en-GB" smtClean="0"/>
              <a:t>15/09/2024</a:t>
            </a:fld>
            <a:endParaRPr lang="en-GB"/>
          </a:p>
        </p:txBody>
      </p:sp>
      <p:sp>
        <p:nvSpPr>
          <p:cNvPr id="5" name="Footer Placeholder 4">
            <a:extLst>
              <a:ext uri="{FF2B5EF4-FFF2-40B4-BE49-F238E27FC236}">
                <a16:creationId xmlns:a16="http://schemas.microsoft.com/office/drawing/2014/main" id="{CC8BD700-F602-4F04-8C86-47EDE768DCE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3097FF3-8FAD-4568-80A4-7B837D4CB5CC}"/>
              </a:ext>
            </a:extLst>
          </p:cNvPr>
          <p:cNvSpPr>
            <a:spLocks noGrp="1"/>
          </p:cNvSpPr>
          <p:nvPr>
            <p:ph type="sldNum" sz="quarter" idx="12"/>
          </p:nvPr>
        </p:nvSpPr>
        <p:spPr/>
        <p:txBody>
          <a:bodyPr/>
          <a:lstStyle/>
          <a:p>
            <a:fld id="{0763CBCE-53E6-4D5C-8651-A0746310DEC9}" type="slidenum">
              <a:rPr lang="en-GB" smtClean="0"/>
              <a:t>‹#›</a:t>
            </a:fld>
            <a:endParaRPr lang="en-GB"/>
          </a:p>
        </p:txBody>
      </p:sp>
    </p:spTree>
    <p:extLst>
      <p:ext uri="{BB962C8B-B14F-4D97-AF65-F5344CB8AC3E}">
        <p14:creationId xmlns:p14="http://schemas.microsoft.com/office/powerpoint/2010/main" val="48804146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15_Title and Content">
    <p:spTree>
      <p:nvGrpSpPr>
        <p:cNvPr id="1" name=""/>
        <p:cNvGrpSpPr/>
        <p:nvPr/>
      </p:nvGrpSpPr>
      <p:grpSpPr>
        <a:xfrm>
          <a:off x="0" y="0"/>
          <a:ext cx="0" cy="0"/>
          <a:chOff x="0" y="0"/>
          <a:chExt cx="0" cy="0"/>
        </a:xfrm>
      </p:grpSpPr>
      <p:pic>
        <p:nvPicPr>
          <p:cNvPr id="8" name="Picture 7" descr="A picture containing text, tool&#10;&#10;Description automatically generated">
            <a:extLst>
              <a:ext uri="{FF2B5EF4-FFF2-40B4-BE49-F238E27FC236}">
                <a16:creationId xmlns:a16="http://schemas.microsoft.com/office/drawing/2014/main" id="{24EC0BF8-83DD-4B18-9416-84C9FDC385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960" y="0"/>
            <a:ext cx="12204000" cy="6868085"/>
          </a:xfrm>
          <a:prstGeom prst="rect">
            <a:avLst/>
          </a:prstGeom>
        </p:spPr>
      </p:pic>
      <p:sp>
        <p:nvSpPr>
          <p:cNvPr id="2" name="Title 1">
            <a:extLst>
              <a:ext uri="{FF2B5EF4-FFF2-40B4-BE49-F238E27FC236}">
                <a16:creationId xmlns:a16="http://schemas.microsoft.com/office/drawing/2014/main" id="{92A63CE8-829F-4749-91FB-88B1888F2AAC}"/>
              </a:ext>
            </a:extLst>
          </p:cNvPr>
          <p:cNvSpPr>
            <a:spLocks noGrp="1"/>
          </p:cNvSpPr>
          <p:nvPr>
            <p:ph type="title" hasCustomPrompt="1"/>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8D0C83A-41D2-430C-832E-E459E9FE71A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3C4BE8-6DF5-459E-8BC4-9DD4208711A4}"/>
              </a:ext>
            </a:extLst>
          </p:cNvPr>
          <p:cNvSpPr>
            <a:spLocks noGrp="1"/>
          </p:cNvSpPr>
          <p:nvPr>
            <p:ph type="dt" sz="half" idx="10"/>
          </p:nvPr>
        </p:nvSpPr>
        <p:spPr/>
        <p:txBody>
          <a:bodyPr/>
          <a:lstStyle/>
          <a:p>
            <a:fld id="{BAC21D68-468A-4A73-A21E-96E27C0C626C}" type="datetimeFigureOut">
              <a:rPr lang="en-GB" smtClean="0"/>
              <a:t>15/09/2024</a:t>
            </a:fld>
            <a:endParaRPr lang="en-GB"/>
          </a:p>
        </p:txBody>
      </p:sp>
      <p:sp>
        <p:nvSpPr>
          <p:cNvPr id="5" name="Footer Placeholder 4">
            <a:extLst>
              <a:ext uri="{FF2B5EF4-FFF2-40B4-BE49-F238E27FC236}">
                <a16:creationId xmlns:a16="http://schemas.microsoft.com/office/drawing/2014/main" id="{CC8BD700-F602-4F04-8C86-47EDE768DCE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3097FF3-8FAD-4568-80A4-7B837D4CB5CC}"/>
              </a:ext>
            </a:extLst>
          </p:cNvPr>
          <p:cNvSpPr>
            <a:spLocks noGrp="1"/>
          </p:cNvSpPr>
          <p:nvPr>
            <p:ph type="sldNum" sz="quarter" idx="12"/>
          </p:nvPr>
        </p:nvSpPr>
        <p:spPr/>
        <p:txBody>
          <a:bodyPr/>
          <a:lstStyle/>
          <a:p>
            <a:fld id="{0763CBCE-53E6-4D5C-8651-A0746310DEC9}" type="slidenum">
              <a:rPr lang="en-GB" smtClean="0"/>
              <a:t>‹#›</a:t>
            </a:fld>
            <a:endParaRPr lang="en-GB"/>
          </a:p>
        </p:txBody>
      </p:sp>
    </p:spTree>
    <p:extLst>
      <p:ext uri="{BB962C8B-B14F-4D97-AF65-F5344CB8AC3E}">
        <p14:creationId xmlns:p14="http://schemas.microsoft.com/office/powerpoint/2010/main" val="74934315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pic>
        <p:nvPicPr>
          <p:cNvPr id="8" name="Picture 7" descr="A group of people walking&#10;&#10;Description automatically generated with low confidence">
            <a:extLst>
              <a:ext uri="{FF2B5EF4-FFF2-40B4-BE49-F238E27FC236}">
                <a16:creationId xmlns:a16="http://schemas.microsoft.com/office/drawing/2014/main" id="{30A935C6-DC0E-4233-9C4D-9C0D631AD14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960" y="0"/>
            <a:ext cx="12186080" cy="6858000"/>
          </a:xfrm>
          <a:prstGeom prst="rect">
            <a:avLst/>
          </a:prstGeom>
        </p:spPr>
      </p:pic>
      <p:sp>
        <p:nvSpPr>
          <p:cNvPr id="3" name="Content Placeholder 2">
            <a:extLst>
              <a:ext uri="{FF2B5EF4-FFF2-40B4-BE49-F238E27FC236}">
                <a16:creationId xmlns:a16="http://schemas.microsoft.com/office/drawing/2014/main" id="{B8D0C83A-41D2-430C-832E-E459E9FE71AC}"/>
              </a:ext>
            </a:extLst>
          </p:cNvPr>
          <p:cNvSpPr>
            <a:spLocks noGrp="1"/>
          </p:cNvSpPr>
          <p:nvPr>
            <p:ph idx="1"/>
          </p:nvPr>
        </p:nvSpPr>
        <p:spPr>
          <a:xfrm>
            <a:off x="5574890" y="2448231"/>
            <a:ext cx="5778910" cy="37287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3C4BE8-6DF5-459E-8BC4-9DD4208711A4}"/>
              </a:ext>
            </a:extLst>
          </p:cNvPr>
          <p:cNvSpPr>
            <a:spLocks noGrp="1"/>
          </p:cNvSpPr>
          <p:nvPr>
            <p:ph type="dt" sz="half" idx="10"/>
          </p:nvPr>
        </p:nvSpPr>
        <p:spPr/>
        <p:txBody>
          <a:bodyPr/>
          <a:lstStyle/>
          <a:p>
            <a:fld id="{BAC21D68-468A-4A73-A21E-96E27C0C626C}" type="datetimeFigureOut">
              <a:rPr lang="en-GB" smtClean="0"/>
              <a:t>15/09/2024</a:t>
            </a:fld>
            <a:endParaRPr lang="en-GB"/>
          </a:p>
        </p:txBody>
      </p:sp>
      <p:sp>
        <p:nvSpPr>
          <p:cNvPr id="5" name="Footer Placeholder 4">
            <a:extLst>
              <a:ext uri="{FF2B5EF4-FFF2-40B4-BE49-F238E27FC236}">
                <a16:creationId xmlns:a16="http://schemas.microsoft.com/office/drawing/2014/main" id="{CC8BD700-F602-4F04-8C86-47EDE768DCE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3097FF3-8FAD-4568-80A4-7B837D4CB5CC}"/>
              </a:ext>
            </a:extLst>
          </p:cNvPr>
          <p:cNvSpPr>
            <a:spLocks noGrp="1"/>
          </p:cNvSpPr>
          <p:nvPr>
            <p:ph type="sldNum" sz="quarter" idx="12"/>
          </p:nvPr>
        </p:nvSpPr>
        <p:spPr/>
        <p:txBody>
          <a:bodyPr/>
          <a:lstStyle/>
          <a:p>
            <a:fld id="{0763CBCE-53E6-4D5C-8651-A0746310DEC9}" type="slidenum">
              <a:rPr lang="en-GB" smtClean="0"/>
              <a:t>‹#›</a:t>
            </a:fld>
            <a:endParaRPr lang="en-GB"/>
          </a:p>
        </p:txBody>
      </p:sp>
    </p:spTree>
    <p:extLst>
      <p:ext uri="{BB962C8B-B14F-4D97-AF65-F5344CB8AC3E}">
        <p14:creationId xmlns:p14="http://schemas.microsoft.com/office/powerpoint/2010/main" val="171938193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pic>
        <p:nvPicPr>
          <p:cNvPr id="7" name="Picture 6" descr="A picture containing diagram&#10;&#10;Description automatically generated">
            <a:extLst>
              <a:ext uri="{FF2B5EF4-FFF2-40B4-BE49-F238E27FC236}">
                <a16:creationId xmlns:a16="http://schemas.microsoft.com/office/drawing/2014/main" id="{1E2BDB48-6288-40E6-8B2D-C71E469D52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960" y="0"/>
            <a:ext cx="12186080" cy="6858000"/>
          </a:xfrm>
          <a:prstGeom prst="rect">
            <a:avLst/>
          </a:prstGeom>
        </p:spPr>
      </p:pic>
      <p:sp>
        <p:nvSpPr>
          <p:cNvPr id="3" name="Content Placeholder 2">
            <a:extLst>
              <a:ext uri="{FF2B5EF4-FFF2-40B4-BE49-F238E27FC236}">
                <a16:creationId xmlns:a16="http://schemas.microsoft.com/office/drawing/2014/main" id="{B8D0C83A-41D2-430C-832E-E459E9FE71AC}"/>
              </a:ext>
            </a:extLst>
          </p:cNvPr>
          <p:cNvSpPr>
            <a:spLocks noGrp="1"/>
          </p:cNvSpPr>
          <p:nvPr>
            <p:ph idx="1"/>
          </p:nvPr>
        </p:nvSpPr>
        <p:spPr>
          <a:xfrm>
            <a:off x="5574890" y="2448231"/>
            <a:ext cx="5778910" cy="37287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3C4BE8-6DF5-459E-8BC4-9DD4208711A4}"/>
              </a:ext>
            </a:extLst>
          </p:cNvPr>
          <p:cNvSpPr>
            <a:spLocks noGrp="1"/>
          </p:cNvSpPr>
          <p:nvPr>
            <p:ph type="dt" sz="half" idx="10"/>
          </p:nvPr>
        </p:nvSpPr>
        <p:spPr/>
        <p:txBody>
          <a:bodyPr/>
          <a:lstStyle/>
          <a:p>
            <a:fld id="{BAC21D68-468A-4A73-A21E-96E27C0C626C}" type="datetimeFigureOut">
              <a:rPr lang="en-GB" smtClean="0"/>
              <a:t>15/09/2024</a:t>
            </a:fld>
            <a:endParaRPr lang="en-GB"/>
          </a:p>
        </p:txBody>
      </p:sp>
      <p:sp>
        <p:nvSpPr>
          <p:cNvPr id="5" name="Footer Placeholder 4">
            <a:extLst>
              <a:ext uri="{FF2B5EF4-FFF2-40B4-BE49-F238E27FC236}">
                <a16:creationId xmlns:a16="http://schemas.microsoft.com/office/drawing/2014/main" id="{CC8BD700-F602-4F04-8C86-47EDE768DCE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3097FF3-8FAD-4568-80A4-7B837D4CB5CC}"/>
              </a:ext>
            </a:extLst>
          </p:cNvPr>
          <p:cNvSpPr>
            <a:spLocks noGrp="1"/>
          </p:cNvSpPr>
          <p:nvPr>
            <p:ph type="sldNum" sz="quarter" idx="12"/>
          </p:nvPr>
        </p:nvSpPr>
        <p:spPr/>
        <p:txBody>
          <a:bodyPr/>
          <a:lstStyle/>
          <a:p>
            <a:fld id="{0763CBCE-53E6-4D5C-8651-A0746310DEC9}" type="slidenum">
              <a:rPr lang="en-GB" smtClean="0"/>
              <a:t>‹#›</a:t>
            </a:fld>
            <a:endParaRPr lang="en-GB"/>
          </a:p>
        </p:txBody>
      </p:sp>
    </p:spTree>
    <p:extLst>
      <p:ext uri="{BB962C8B-B14F-4D97-AF65-F5344CB8AC3E}">
        <p14:creationId xmlns:p14="http://schemas.microsoft.com/office/powerpoint/2010/main" val="302769590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7_Title and Content">
    <p:spTree>
      <p:nvGrpSpPr>
        <p:cNvPr id="1" name=""/>
        <p:cNvGrpSpPr/>
        <p:nvPr/>
      </p:nvGrpSpPr>
      <p:grpSpPr>
        <a:xfrm>
          <a:off x="0" y="0"/>
          <a:ext cx="0" cy="0"/>
          <a:chOff x="0" y="0"/>
          <a:chExt cx="0" cy="0"/>
        </a:xfrm>
      </p:grpSpPr>
      <p:pic>
        <p:nvPicPr>
          <p:cNvPr id="8" name="Picture 7" descr="Icon&#10;&#10;Description automatically generated">
            <a:extLst>
              <a:ext uri="{FF2B5EF4-FFF2-40B4-BE49-F238E27FC236}">
                <a16:creationId xmlns:a16="http://schemas.microsoft.com/office/drawing/2014/main" id="{79867C3F-9A2A-48C0-90BC-28E6A37DB6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960" y="0"/>
            <a:ext cx="12186080" cy="6858000"/>
          </a:xfrm>
          <a:prstGeom prst="rect">
            <a:avLst/>
          </a:prstGeom>
        </p:spPr>
      </p:pic>
      <p:sp>
        <p:nvSpPr>
          <p:cNvPr id="2" name="Title 1">
            <a:extLst>
              <a:ext uri="{FF2B5EF4-FFF2-40B4-BE49-F238E27FC236}">
                <a16:creationId xmlns:a16="http://schemas.microsoft.com/office/drawing/2014/main" id="{92A63CE8-829F-4749-91FB-88B1888F2AAC}"/>
              </a:ext>
            </a:extLst>
          </p:cNvPr>
          <p:cNvSpPr>
            <a:spLocks noGrp="1"/>
          </p:cNvSpPr>
          <p:nvPr>
            <p:ph type="title" hasCustomPrompt="1"/>
          </p:nvPr>
        </p:nvSpPr>
        <p:spPr>
          <a:xfrm rot="19801982">
            <a:off x="7529202" y="1042319"/>
            <a:ext cx="4350313" cy="2652241"/>
          </a:xfrm>
        </p:spPr>
        <p:txBody>
          <a:bodyPr/>
          <a:lstStyle>
            <a:lvl1pPr>
              <a:defRPr>
                <a:solidFill>
                  <a:srgbClr val="E2E9F2"/>
                </a:solidFill>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8D0C83A-41D2-430C-832E-E459E9FE71A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3C4BE8-6DF5-459E-8BC4-9DD4208711A4}"/>
              </a:ext>
            </a:extLst>
          </p:cNvPr>
          <p:cNvSpPr>
            <a:spLocks noGrp="1"/>
          </p:cNvSpPr>
          <p:nvPr>
            <p:ph type="dt" sz="half" idx="10"/>
          </p:nvPr>
        </p:nvSpPr>
        <p:spPr/>
        <p:txBody>
          <a:bodyPr/>
          <a:lstStyle/>
          <a:p>
            <a:fld id="{BAC21D68-468A-4A73-A21E-96E27C0C626C}" type="datetimeFigureOut">
              <a:rPr lang="en-GB" smtClean="0"/>
              <a:t>15/09/2024</a:t>
            </a:fld>
            <a:endParaRPr lang="en-GB"/>
          </a:p>
        </p:txBody>
      </p:sp>
      <p:sp>
        <p:nvSpPr>
          <p:cNvPr id="5" name="Footer Placeholder 4">
            <a:extLst>
              <a:ext uri="{FF2B5EF4-FFF2-40B4-BE49-F238E27FC236}">
                <a16:creationId xmlns:a16="http://schemas.microsoft.com/office/drawing/2014/main" id="{CC8BD700-F602-4F04-8C86-47EDE768DCE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3097FF3-8FAD-4568-80A4-7B837D4CB5CC}"/>
              </a:ext>
            </a:extLst>
          </p:cNvPr>
          <p:cNvSpPr>
            <a:spLocks noGrp="1"/>
          </p:cNvSpPr>
          <p:nvPr>
            <p:ph type="sldNum" sz="quarter" idx="12"/>
          </p:nvPr>
        </p:nvSpPr>
        <p:spPr/>
        <p:txBody>
          <a:bodyPr/>
          <a:lstStyle/>
          <a:p>
            <a:fld id="{0763CBCE-53E6-4D5C-8651-A0746310DEC9}" type="slidenum">
              <a:rPr lang="en-GB" smtClean="0"/>
              <a:t>‹#›</a:t>
            </a:fld>
            <a:endParaRPr lang="en-GB"/>
          </a:p>
        </p:txBody>
      </p:sp>
    </p:spTree>
    <p:extLst>
      <p:ext uri="{BB962C8B-B14F-4D97-AF65-F5344CB8AC3E}">
        <p14:creationId xmlns:p14="http://schemas.microsoft.com/office/powerpoint/2010/main" val="344823576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pic>
        <p:nvPicPr>
          <p:cNvPr id="9" name="Picture 8" descr="A close-up of a cell phone&#10;&#10;Description automatically generated with medium confidence">
            <a:extLst>
              <a:ext uri="{FF2B5EF4-FFF2-40B4-BE49-F238E27FC236}">
                <a16:creationId xmlns:a16="http://schemas.microsoft.com/office/drawing/2014/main" id="{A9E538B0-CFAA-40FD-82D1-3DE6F448848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960" y="0"/>
            <a:ext cx="12186080" cy="6858000"/>
          </a:xfrm>
          <a:prstGeom prst="rect">
            <a:avLst/>
          </a:prstGeom>
        </p:spPr>
      </p:pic>
      <p:sp>
        <p:nvSpPr>
          <p:cNvPr id="3" name="Content Placeholder 2">
            <a:extLst>
              <a:ext uri="{FF2B5EF4-FFF2-40B4-BE49-F238E27FC236}">
                <a16:creationId xmlns:a16="http://schemas.microsoft.com/office/drawing/2014/main" id="{B8D0C83A-41D2-430C-832E-E459E9FE71A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3C4BE8-6DF5-459E-8BC4-9DD4208711A4}"/>
              </a:ext>
            </a:extLst>
          </p:cNvPr>
          <p:cNvSpPr>
            <a:spLocks noGrp="1"/>
          </p:cNvSpPr>
          <p:nvPr>
            <p:ph type="dt" sz="half" idx="10"/>
          </p:nvPr>
        </p:nvSpPr>
        <p:spPr/>
        <p:txBody>
          <a:bodyPr/>
          <a:lstStyle/>
          <a:p>
            <a:fld id="{BAC21D68-468A-4A73-A21E-96E27C0C626C}" type="datetimeFigureOut">
              <a:rPr lang="en-GB" smtClean="0"/>
              <a:t>15/09/2024</a:t>
            </a:fld>
            <a:endParaRPr lang="en-GB"/>
          </a:p>
        </p:txBody>
      </p:sp>
      <p:sp>
        <p:nvSpPr>
          <p:cNvPr id="5" name="Footer Placeholder 4">
            <a:extLst>
              <a:ext uri="{FF2B5EF4-FFF2-40B4-BE49-F238E27FC236}">
                <a16:creationId xmlns:a16="http://schemas.microsoft.com/office/drawing/2014/main" id="{CC8BD700-F602-4F04-8C86-47EDE768DCE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3097FF3-8FAD-4568-80A4-7B837D4CB5CC}"/>
              </a:ext>
            </a:extLst>
          </p:cNvPr>
          <p:cNvSpPr>
            <a:spLocks noGrp="1"/>
          </p:cNvSpPr>
          <p:nvPr>
            <p:ph type="sldNum" sz="quarter" idx="12"/>
          </p:nvPr>
        </p:nvSpPr>
        <p:spPr/>
        <p:txBody>
          <a:bodyPr/>
          <a:lstStyle/>
          <a:p>
            <a:fld id="{0763CBCE-53E6-4D5C-8651-A0746310DEC9}" type="slidenum">
              <a:rPr lang="en-GB" smtClean="0"/>
              <a:t>‹#›</a:t>
            </a:fld>
            <a:endParaRPr lang="en-GB"/>
          </a:p>
        </p:txBody>
      </p:sp>
    </p:spTree>
    <p:extLst>
      <p:ext uri="{BB962C8B-B14F-4D97-AF65-F5344CB8AC3E}">
        <p14:creationId xmlns:p14="http://schemas.microsoft.com/office/powerpoint/2010/main" val="64176373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pic>
        <p:nvPicPr>
          <p:cNvPr id="8" name="Picture 7" descr="Icon&#10;&#10;Description automatically generated">
            <a:extLst>
              <a:ext uri="{FF2B5EF4-FFF2-40B4-BE49-F238E27FC236}">
                <a16:creationId xmlns:a16="http://schemas.microsoft.com/office/drawing/2014/main" id="{6CCE507B-119B-4707-BAA8-08AC64E14FF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142"/>
            <a:ext cx="12192000" cy="6853716"/>
          </a:xfrm>
          <a:prstGeom prst="rect">
            <a:avLst/>
          </a:prstGeom>
        </p:spPr>
      </p:pic>
      <p:sp>
        <p:nvSpPr>
          <p:cNvPr id="2" name="Title 1">
            <a:extLst>
              <a:ext uri="{FF2B5EF4-FFF2-40B4-BE49-F238E27FC236}">
                <a16:creationId xmlns:a16="http://schemas.microsoft.com/office/drawing/2014/main" id="{92A63CE8-829F-4749-91FB-88B1888F2AAC}"/>
              </a:ext>
            </a:extLst>
          </p:cNvPr>
          <p:cNvSpPr>
            <a:spLocks noGrp="1"/>
          </p:cNvSpPr>
          <p:nvPr>
            <p:ph type="title" hasCustomPrompt="1"/>
          </p:nvPr>
        </p:nvSpPr>
        <p:spPr>
          <a:xfrm>
            <a:off x="540774" y="1853683"/>
            <a:ext cx="4114801" cy="2718317"/>
          </a:xfrm>
        </p:spPr>
        <p:txBody>
          <a:bodyPr/>
          <a:lstStyle>
            <a:lvl1pPr>
              <a:defRPr>
                <a:solidFill>
                  <a:srgbClr val="E2E9F2"/>
                </a:solidFill>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8D0C83A-41D2-430C-832E-E459E9FE71AC}"/>
              </a:ext>
            </a:extLst>
          </p:cNvPr>
          <p:cNvSpPr>
            <a:spLocks noGrp="1"/>
          </p:cNvSpPr>
          <p:nvPr>
            <p:ph idx="1"/>
          </p:nvPr>
        </p:nvSpPr>
        <p:spPr>
          <a:xfrm>
            <a:off x="5437238" y="629265"/>
            <a:ext cx="5916562" cy="55476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3C4BE8-6DF5-459E-8BC4-9DD4208711A4}"/>
              </a:ext>
            </a:extLst>
          </p:cNvPr>
          <p:cNvSpPr>
            <a:spLocks noGrp="1"/>
          </p:cNvSpPr>
          <p:nvPr>
            <p:ph type="dt" sz="half" idx="10"/>
          </p:nvPr>
        </p:nvSpPr>
        <p:spPr/>
        <p:txBody>
          <a:bodyPr/>
          <a:lstStyle/>
          <a:p>
            <a:fld id="{BAC21D68-468A-4A73-A21E-96E27C0C626C}" type="datetimeFigureOut">
              <a:rPr lang="en-GB" smtClean="0"/>
              <a:t>15/09/2024</a:t>
            </a:fld>
            <a:endParaRPr lang="en-GB"/>
          </a:p>
        </p:txBody>
      </p:sp>
      <p:sp>
        <p:nvSpPr>
          <p:cNvPr id="5" name="Footer Placeholder 4">
            <a:extLst>
              <a:ext uri="{FF2B5EF4-FFF2-40B4-BE49-F238E27FC236}">
                <a16:creationId xmlns:a16="http://schemas.microsoft.com/office/drawing/2014/main" id="{CC8BD700-F602-4F04-8C86-47EDE768DCE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3097FF3-8FAD-4568-80A4-7B837D4CB5CC}"/>
              </a:ext>
            </a:extLst>
          </p:cNvPr>
          <p:cNvSpPr>
            <a:spLocks noGrp="1"/>
          </p:cNvSpPr>
          <p:nvPr>
            <p:ph type="sldNum" sz="quarter" idx="12"/>
          </p:nvPr>
        </p:nvSpPr>
        <p:spPr/>
        <p:txBody>
          <a:bodyPr/>
          <a:lstStyle/>
          <a:p>
            <a:fld id="{0763CBCE-53E6-4D5C-8651-A0746310DEC9}" type="slidenum">
              <a:rPr lang="en-GB" smtClean="0"/>
              <a:t>‹#›</a:t>
            </a:fld>
            <a:endParaRPr lang="en-GB"/>
          </a:p>
        </p:txBody>
      </p:sp>
    </p:spTree>
    <p:extLst>
      <p:ext uri="{BB962C8B-B14F-4D97-AF65-F5344CB8AC3E}">
        <p14:creationId xmlns:p14="http://schemas.microsoft.com/office/powerpoint/2010/main" val="423403013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19_Title and Content">
    <p:spTree>
      <p:nvGrpSpPr>
        <p:cNvPr id="1" name=""/>
        <p:cNvGrpSpPr/>
        <p:nvPr/>
      </p:nvGrpSpPr>
      <p:grpSpPr>
        <a:xfrm>
          <a:off x="0" y="0"/>
          <a:ext cx="0" cy="0"/>
          <a:chOff x="0" y="0"/>
          <a:chExt cx="0" cy="0"/>
        </a:xfrm>
      </p:grpSpPr>
      <p:pic>
        <p:nvPicPr>
          <p:cNvPr id="8" name="Picture 7" descr="Icon&#10;&#10;Description automatically generated">
            <a:extLst>
              <a:ext uri="{FF2B5EF4-FFF2-40B4-BE49-F238E27FC236}">
                <a16:creationId xmlns:a16="http://schemas.microsoft.com/office/drawing/2014/main" id="{6CCE507B-119B-4707-BAA8-08AC64E14FF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142"/>
            <a:ext cx="12192000" cy="6853716"/>
          </a:xfrm>
          <a:prstGeom prst="rect">
            <a:avLst/>
          </a:prstGeom>
        </p:spPr>
      </p:pic>
      <p:sp>
        <p:nvSpPr>
          <p:cNvPr id="2" name="Title 1">
            <a:extLst>
              <a:ext uri="{FF2B5EF4-FFF2-40B4-BE49-F238E27FC236}">
                <a16:creationId xmlns:a16="http://schemas.microsoft.com/office/drawing/2014/main" id="{92A63CE8-829F-4749-91FB-88B1888F2AAC}"/>
              </a:ext>
            </a:extLst>
          </p:cNvPr>
          <p:cNvSpPr>
            <a:spLocks noGrp="1"/>
          </p:cNvSpPr>
          <p:nvPr>
            <p:ph type="title" hasCustomPrompt="1"/>
          </p:nvPr>
        </p:nvSpPr>
        <p:spPr>
          <a:xfrm>
            <a:off x="540774" y="1853683"/>
            <a:ext cx="4114801" cy="2718317"/>
          </a:xfrm>
        </p:spPr>
        <p:txBody>
          <a:bodyPr/>
          <a:lstStyle>
            <a:lvl1pPr>
              <a:defRPr>
                <a:solidFill>
                  <a:srgbClr val="E2E9F2"/>
                </a:solidFill>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8D0C83A-41D2-430C-832E-E459E9FE71AC}"/>
              </a:ext>
            </a:extLst>
          </p:cNvPr>
          <p:cNvSpPr>
            <a:spLocks noGrp="1"/>
          </p:cNvSpPr>
          <p:nvPr>
            <p:ph idx="1"/>
          </p:nvPr>
        </p:nvSpPr>
        <p:spPr>
          <a:xfrm>
            <a:off x="5437238" y="629265"/>
            <a:ext cx="5916562" cy="554769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8B3C4BE8-6DF5-459E-8BC4-9DD4208711A4}"/>
              </a:ext>
            </a:extLst>
          </p:cNvPr>
          <p:cNvSpPr>
            <a:spLocks noGrp="1"/>
          </p:cNvSpPr>
          <p:nvPr>
            <p:ph type="dt" sz="half" idx="10"/>
          </p:nvPr>
        </p:nvSpPr>
        <p:spPr/>
        <p:txBody>
          <a:bodyPr/>
          <a:lstStyle/>
          <a:p>
            <a:fld id="{BAC21D68-468A-4A73-A21E-96E27C0C626C}" type="datetimeFigureOut">
              <a:rPr lang="en-GB" smtClean="0"/>
              <a:t>15/09/2024</a:t>
            </a:fld>
            <a:endParaRPr lang="en-GB"/>
          </a:p>
        </p:txBody>
      </p:sp>
      <p:sp>
        <p:nvSpPr>
          <p:cNvPr id="5" name="Footer Placeholder 4">
            <a:extLst>
              <a:ext uri="{FF2B5EF4-FFF2-40B4-BE49-F238E27FC236}">
                <a16:creationId xmlns:a16="http://schemas.microsoft.com/office/drawing/2014/main" id="{CC8BD700-F602-4F04-8C86-47EDE768DCE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3097FF3-8FAD-4568-80A4-7B837D4CB5CC}"/>
              </a:ext>
            </a:extLst>
          </p:cNvPr>
          <p:cNvSpPr>
            <a:spLocks noGrp="1"/>
          </p:cNvSpPr>
          <p:nvPr>
            <p:ph type="sldNum" sz="quarter" idx="12"/>
          </p:nvPr>
        </p:nvSpPr>
        <p:spPr/>
        <p:txBody>
          <a:bodyPr/>
          <a:lstStyle/>
          <a:p>
            <a:fld id="{0763CBCE-53E6-4D5C-8651-A0746310DEC9}" type="slidenum">
              <a:rPr lang="en-GB" smtClean="0"/>
              <a:t>‹#›</a:t>
            </a:fld>
            <a:endParaRPr lang="en-GB"/>
          </a:p>
        </p:txBody>
      </p:sp>
      <p:sp>
        <p:nvSpPr>
          <p:cNvPr id="7" name="Rectangle: Rounded Corners 6">
            <a:extLst>
              <a:ext uri="{FF2B5EF4-FFF2-40B4-BE49-F238E27FC236}">
                <a16:creationId xmlns:a16="http://schemas.microsoft.com/office/drawing/2014/main" id="{5BC51EBC-1499-47D1-9E65-C25EE5230461}"/>
              </a:ext>
            </a:extLst>
          </p:cNvPr>
          <p:cNvSpPr/>
          <p:nvPr userDrawn="1"/>
        </p:nvSpPr>
        <p:spPr>
          <a:xfrm>
            <a:off x="-431322" y="586596"/>
            <a:ext cx="5641675" cy="5719314"/>
          </a:xfrm>
          <a:prstGeom prst="roundRect">
            <a:avLst>
              <a:gd name="adj" fmla="val 10398"/>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2930970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pic>
        <p:nvPicPr>
          <p:cNvPr id="8" name="Picture 7" descr="Logo, icon&#10;&#10;Description automatically generated">
            <a:extLst>
              <a:ext uri="{FF2B5EF4-FFF2-40B4-BE49-F238E27FC236}">
                <a16:creationId xmlns:a16="http://schemas.microsoft.com/office/drawing/2014/main" id="{FC1CDB3C-EA53-4420-8375-9AC2F7F7B9F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960" y="0"/>
            <a:ext cx="12186080" cy="6858000"/>
          </a:xfrm>
          <a:prstGeom prst="rect">
            <a:avLst/>
          </a:prstGeom>
        </p:spPr>
      </p:pic>
      <p:sp>
        <p:nvSpPr>
          <p:cNvPr id="2" name="Title 1">
            <a:extLst>
              <a:ext uri="{FF2B5EF4-FFF2-40B4-BE49-F238E27FC236}">
                <a16:creationId xmlns:a16="http://schemas.microsoft.com/office/drawing/2014/main" id="{92A63CE8-829F-4749-91FB-88B1888F2AAC}"/>
              </a:ext>
            </a:extLst>
          </p:cNvPr>
          <p:cNvSpPr>
            <a:spLocks noGrp="1"/>
          </p:cNvSpPr>
          <p:nvPr>
            <p:ph type="title" hasCustomPrompt="1"/>
          </p:nvPr>
        </p:nvSpPr>
        <p:spPr>
          <a:xfrm>
            <a:off x="6331974" y="365125"/>
            <a:ext cx="5021825" cy="2181430"/>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8D0C83A-41D2-430C-832E-E459E9FE71AC}"/>
              </a:ext>
            </a:extLst>
          </p:cNvPr>
          <p:cNvSpPr>
            <a:spLocks noGrp="1"/>
          </p:cNvSpPr>
          <p:nvPr>
            <p:ph idx="1"/>
          </p:nvPr>
        </p:nvSpPr>
        <p:spPr>
          <a:xfrm>
            <a:off x="6912076" y="2664541"/>
            <a:ext cx="4441723" cy="35124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3C4BE8-6DF5-459E-8BC4-9DD4208711A4}"/>
              </a:ext>
            </a:extLst>
          </p:cNvPr>
          <p:cNvSpPr>
            <a:spLocks noGrp="1"/>
          </p:cNvSpPr>
          <p:nvPr>
            <p:ph type="dt" sz="half" idx="10"/>
          </p:nvPr>
        </p:nvSpPr>
        <p:spPr/>
        <p:txBody>
          <a:bodyPr/>
          <a:lstStyle/>
          <a:p>
            <a:fld id="{BAC21D68-468A-4A73-A21E-96E27C0C626C}" type="datetimeFigureOut">
              <a:rPr lang="en-GB" smtClean="0"/>
              <a:t>15/09/2024</a:t>
            </a:fld>
            <a:endParaRPr lang="en-GB"/>
          </a:p>
        </p:txBody>
      </p:sp>
      <p:sp>
        <p:nvSpPr>
          <p:cNvPr id="5" name="Footer Placeholder 4">
            <a:extLst>
              <a:ext uri="{FF2B5EF4-FFF2-40B4-BE49-F238E27FC236}">
                <a16:creationId xmlns:a16="http://schemas.microsoft.com/office/drawing/2014/main" id="{CC8BD700-F602-4F04-8C86-47EDE768DCE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3097FF3-8FAD-4568-80A4-7B837D4CB5CC}"/>
              </a:ext>
            </a:extLst>
          </p:cNvPr>
          <p:cNvSpPr>
            <a:spLocks noGrp="1"/>
          </p:cNvSpPr>
          <p:nvPr>
            <p:ph type="sldNum" sz="quarter" idx="12"/>
          </p:nvPr>
        </p:nvSpPr>
        <p:spPr/>
        <p:txBody>
          <a:bodyPr/>
          <a:lstStyle/>
          <a:p>
            <a:fld id="{0763CBCE-53E6-4D5C-8651-A0746310DEC9}" type="slidenum">
              <a:rPr lang="en-GB" smtClean="0"/>
              <a:t>‹#›</a:t>
            </a:fld>
            <a:endParaRPr lang="en-GB"/>
          </a:p>
        </p:txBody>
      </p:sp>
    </p:spTree>
    <p:extLst>
      <p:ext uri="{BB962C8B-B14F-4D97-AF65-F5344CB8AC3E}">
        <p14:creationId xmlns:p14="http://schemas.microsoft.com/office/powerpoint/2010/main" val="291595824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9_Title and Content">
    <p:spTree>
      <p:nvGrpSpPr>
        <p:cNvPr id="1" name=""/>
        <p:cNvGrpSpPr/>
        <p:nvPr/>
      </p:nvGrpSpPr>
      <p:grpSpPr>
        <a:xfrm>
          <a:off x="0" y="0"/>
          <a:ext cx="0" cy="0"/>
          <a:chOff x="0" y="0"/>
          <a:chExt cx="0" cy="0"/>
        </a:xfrm>
      </p:grpSpPr>
      <p:pic>
        <p:nvPicPr>
          <p:cNvPr id="9" name="Picture 8" descr="A picture containing logo&#10;&#10;Description automatically generated">
            <a:extLst>
              <a:ext uri="{FF2B5EF4-FFF2-40B4-BE49-F238E27FC236}">
                <a16:creationId xmlns:a16="http://schemas.microsoft.com/office/drawing/2014/main" id="{AD92FE2E-1F7B-42B3-8CB8-E42F98E6F4B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960" y="0"/>
            <a:ext cx="12186080" cy="6858000"/>
          </a:xfrm>
          <a:prstGeom prst="rect">
            <a:avLst/>
          </a:prstGeom>
        </p:spPr>
      </p:pic>
      <p:sp>
        <p:nvSpPr>
          <p:cNvPr id="2" name="Title 1">
            <a:extLst>
              <a:ext uri="{FF2B5EF4-FFF2-40B4-BE49-F238E27FC236}">
                <a16:creationId xmlns:a16="http://schemas.microsoft.com/office/drawing/2014/main" id="{92A63CE8-829F-4749-91FB-88B1888F2AAC}"/>
              </a:ext>
            </a:extLst>
          </p:cNvPr>
          <p:cNvSpPr>
            <a:spLocks noGrp="1"/>
          </p:cNvSpPr>
          <p:nvPr>
            <p:ph type="title" hasCustomPrompt="1"/>
          </p:nvPr>
        </p:nvSpPr>
        <p:spPr>
          <a:xfrm>
            <a:off x="6331974" y="365125"/>
            <a:ext cx="5021825" cy="2181430"/>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8D0C83A-41D2-430C-832E-E459E9FE71AC}"/>
              </a:ext>
            </a:extLst>
          </p:cNvPr>
          <p:cNvSpPr>
            <a:spLocks noGrp="1"/>
          </p:cNvSpPr>
          <p:nvPr>
            <p:ph idx="1"/>
          </p:nvPr>
        </p:nvSpPr>
        <p:spPr>
          <a:xfrm>
            <a:off x="6912076" y="2664541"/>
            <a:ext cx="4441723" cy="35124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3C4BE8-6DF5-459E-8BC4-9DD4208711A4}"/>
              </a:ext>
            </a:extLst>
          </p:cNvPr>
          <p:cNvSpPr>
            <a:spLocks noGrp="1"/>
          </p:cNvSpPr>
          <p:nvPr>
            <p:ph type="dt" sz="half" idx="10"/>
          </p:nvPr>
        </p:nvSpPr>
        <p:spPr/>
        <p:txBody>
          <a:bodyPr/>
          <a:lstStyle/>
          <a:p>
            <a:fld id="{BAC21D68-468A-4A73-A21E-96E27C0C626C}" type="datetimeFigureOut">
              <a:rPr lang="en-GB" smtClean="0"/>
              <a:t>15/09/2024</a:t>
            </a:fld>
            <a:endParaRPr lang="en-GB"/>
          </a:p>
        </p:txBody>
      </p:sp>
      <p:sp>
        <p:nvSpPr>
          <p:cNvPr id="5" name="Footer Placeholder 4">
            <a:extLst>
              <a:ext uri="{FF2B5EF4-FFF2-40B4-BE49-F238E27FC236}">
                <a16:creationId xmlns:a16="http://schemas.microsoft.com/office/drawing/2014/main" id="{CC8BD700-F602-4F04-8C86-47EDE768DCE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3097FF3-8FAD-4568-80A4-7B837D4CB5CC}"/>
              </a:ext>
            </a:extLst>
          </p:cNvPr>
          <p:cNvSpPr>
            <a:spLocks noGrp="1"/>
          </p:cNvSpPr>
          <p:nvPr>
            <p:ph type="sldNum" sz="quarter" idx="12"/>
          </p:nvPr>
        </p:nvSpPr>
        <p:spPr/>
        <p:txBody>
          <a:bodyPr/>
          <a:lstStyle/>
          <a:p>
            <a:fld id="{0763CBCE-53E6-4D5C-8651-A0746310DEC9}" type="slidenum">
              <a:rPr lang="en-GB" smtClean="0"/>
              <a:t>‹#›</a:t>
            </a:fld>
            <a:endParaRPr lang="en-GB"/>
          </a:p>
        </p:txBody>
      </p:sp>
    </p:spTree>
    <p:extLst>
      <p:ext uri="{BB962C8B-B14F-4D97-AF65-F5344CB8AC3E}">
        <p14:creationId xmlns:p14="http://schemas.microsoft.com/office/powerpoint/2010/main" val="64882321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13_Title and Content">
    <p:spTree>
      <p:nvGrpSpPr>
        <p:cNvPr id="1" name=""/>
        <p:cNvGrpSpPr/>
        <p:nvPr/>
      </p:nvGrpSpPr>
      <p:grpSpPr>
        <a:xfrm>
          <a:off x="0" y="0"/>
          <a:ext cx="0" cy="0"/>
          <a:chOff x="0" y="0"/>
          <a:chExt cx="0" cy="0"/>
        </a:xfrm>
      </p:grpSpPr>
      <p:pic>
        <p:nvPicPr>
          <p:cNvPr id="8" name="Picture 7" descr="Icon&#10;&#10;Description automatically generated">
            <a:extLst>
              <a:ext uri="{FF2B5EF4-FFF2-40B4-BE49-F238E27FC236}">
                <a16:creationId xmlns:a16="http://schemas.microsoft.com/office/drawing/2014/main" id="{976BD862-C5A4-4EAA-9DBF-4EF03BE6D42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960" y="0"/>
            <a:ext cx="12186080" cy="6858000"/>
          </a:xfrm>
          <a:prstGeom prst="rect">
            <a:avLst/>
          </a:prstGeom>
        </p:spPr>
      </p:pic>
      <p:sp>
        <p:nvSpPr>
          <p:cNvPr id="2" name="Title 1">
            <a:extLst>
              <a:ext uri="{FF2B5EF4-FFF2-40B4-BE49-F238E27FC236}">
                <a16:creationId xmlns:a16="http://schemas.microsoft.com/office/drawing/2014/main" id="{92A63CE8-829F-4749-91FB-88B1888F2AAC}"/>
              </a:ext>
            </a:extLst>
          </p:cNvPr>
          <p:cNvSpPr>
            <a:spLocks noGrp="1"/>
          </p:cNvSpPr>
          <p:nvPr>
            <p:ph type="title" hasCustomPrompt="1"/>
          </p:nvPr>
        </p:nvSpPr>
        <p:spPr>
          <a:xfrm>
            <a:off x="6331974" y="365125"/>
            <a:ext cx="5021825" cy="2181430"/>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8D0C83A-41D2-430C-832E-E459E9FE71AC}"/>
              </a:ext>
            </a:extLst>
          </p:cNvPr>
          <p:cNvSpPr>
            <a:spLocks noGrp="1"/>
          </p:cNvSpPr>
          <p:nvPr>
            <p:ph idx="1"/>
          </p:nvPr>
        </p:nvSpPr>
        <p:spPr>
          <a:xfrm>
            <a:off x="6912076" y="2664541"/>
            <a:ext cx="4441723" cy="35124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3C4BE8-6DF5-459E-8BC4-9DD4208711A4}"/>
              </a:ext>
            </a:extLst>
          </p:cNvPr>
          <p:cNvSpPr>
            <a:spLocks noGrp="1"/>
          </p:cNvSpPr>
          <p:nvPr>
            <p:ph type="dt" sz="half" idx="10"/>
          </p:nvPr>
        </p:nvSpPr>
        <p:spPr/>
        <p:txBody>
          <a:bodyPr/>
          <a:lstStyle/>
          <a:p>
            <a:fld id="{BAC21D68-468A-4A73-A21E-96E27C0C626C}" type="datetimeFigureOut">
              <a:rPr lang="en-GB" smtClean="0"/>
              <a:t>15/09/2024</a:t>
            </a:fld>
            <a:endParaRPr lang="en-GB"/>
          </a:p>
        </p:txBody>
      </p:sp>
      <p:sp>
        <p:nvSpPr>
          <p:cNvPr id="5" name="Footer Placeholder 4">
            <a:extLst>
              <a:ext uri="{FF2B5EF4-FFF2-40B4-BE49-F238E27FC236}">
                <a16:creationId xmlns:a16="http://schemas.microsoft.com/office/drawing/2014/main" id="{CC8BD700-F602-4F04-8C86-47EDE768DCE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3097FF3-8FAD-4568-80A4-7B837D4CB5CC}"/>
              </a:ext>
            </a:extLst>
          </p:cNvPr>
          <p:cNvSpPr>
            <a:spLocks noGrp="1"/>
          </p:cNvSpPr>
          <p:nvPr>
            <p:ph type="sldNum" sz="quarter" idx="12"/>
          </p:nvPr>
        </p:nvSpPr>
        <p:spPr/>
        <p:txBody>
          <a:bodyPr/>
          <a:lstStyle/>
          <a:p>
            <a:fld id="{0763CBCE-53E6-4D5C-8651-A0746310DEC9}" type="slidenum">
              <a:rPr lang="en-GB" smtClean="0"/>
              <a:t>‹#›</a:t>
            </a:fld>
            <a:endParaRPr lang="en-GB"/>
          </a:p>
        </p:txBody>
      </p:sp>
    </p:spTree>
    <p:extLst>
      <p:ext uri="{BB962C8B-B14F-4D97-AF65-F5344CB8AC3E}">
        <p14:creationId xmlns:p14="http://schemas.microsoft.com/office/powerpoint/2010/main" val="266804978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14_Title and Content">
    <p:spTree>
      <p:nvGrpSpPr>
        <p:cNvPr id="1" name=""/>
        <p:cNvGrpSpPr/>
        <p:nvPr/>
      </p:nvGrpSpPr>
      <p:grpSpPr>
        <a:xfrm>
          <a:off x="0" y="0"/>
          <a:ext cx="0" cy="0"/>
          <a:chOff x="0" y="0"/>
          <a:chExt cx="0" cy="0"/>
        </a:xfrm>
      </p:grpSpPr>
      <p:pic>
        <p:nvPicPr>
          <p:cNvPr id="9" name="Picture 8" descr="A picture containing icon&#10;&#10;Description automatically generated">
            <a:extLst>
              <a:ext uri="{FF2B5EF4-FFF2-40B4-BE49-F238E27FC236}">
                <a16:creationId xmlns:a16="http://schemas.microsoft.com/office/drawing/2014/main" id="{2483A72D-AE98-4567-8F5A-442C4E53405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960" y="0"/>
            <a:ext cx="12186080" cy="6858000"/>
          </a:xfrm>
          <a:prstGeom prst="rect">
            <a:avLst/>
          </a:prstGeom>
        </p:spPr>
      </p:pic>
      <p:sp>
        <p:nvSpPr>
          <p:cNvPr id="2" name="Title 1">
            <a:extLst>
              <a:ext uri="{FF2B5EF4-FFF2-40B4-BE49-F238E27FC236}">
                <a16:creationId xmlns:a16="http://schemas.microsoft.com/office/drawing/2014/main" id="{92A63CE8-829F-4749-91FB-88B1888F2AAC}"/>
              </a:ext>
            </a:extLst>
          </p:cNvPr>
          <p:cNvSpPr>
            <a:spLocks noGrp="1"/>
          </p:cNvSpPr>
          <p:nvPr>
            <p:ph type="title" hasCustomPrompt="1"/>
          </p:nvPr>
        </p:nvSpPr>
        <p:spPr>
          <a:xfrm>
            <a:off x="7364361" y="365125"/>
            <a:ext cx="3989438" cy="2181430"/>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8D0C83A-41D2-430C-832E-E459E9FE71AC}"/>
              </a:ext>
            </a:extLst>
          </p:cNvPr>
          <p:cNvSpPr>
            <a:spLocks noGrp="1"/>
          </p:cNvSpPr>
          <p:nvPr>
            <p:ph idx="1"/>
          </p:nvPr>
        </p:nvSpPr>
        <p:spPr>
          <a:xfrm>
            <a:off x="7364361" y="2664541"/>
            <a:ext cx="3989438" cy="35124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3C4BE8-6DF5-459E-8BC4-9DD4208711A4}"/>
              </a:ext>
            </a:extLst>
          </p:cNvPr>
          <p:cNvSpPr>
            <a:spLocks noGrp="1"/>
          </p:cNvSpPr>
          <p:nvPr>
            <p:ph type="dt" sz="half" idx="10"/>
          </p:nvPr>
        </p:nvSpPr>
        <p:spPr/>
        <p:txBody>
          <a:bodyPr/>
          <a:lstStyle/>
          <a:p>
            <a:fld id="{BAC21D68-468A-4A73-A21E-96E27C0C626C}" type="datetimeFigureOut">
              <a:rPr lang="en-GB" smtClean="0"/>
              <a:t>15/09/2024</a:t>
            </a:fld>
            <a:endParaRPr lang="en-GB"/>
          </a:p>
        </p:txBody>
      </p:sp>
      <p:sp>
        <p:nvSpPr>
          <p:cNvPr id="5" name="Footer Placeholder 4">
            <a:extLst>
              <a:ext uri="{FF2B5EF4-FFF2-40B4-BE49-F238E27FC236}">
                <a16:creationId xmlns:a16="http://schemas.microsoft.com/office/drawing/2014/main" id="{CC8BD700-F602-4F04-8C86-47EDE768DCE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3097FF3-8FAD-4568-80A4-7B837D4CB5CC}"/>
              </a:ext>
            </a:extLst>
          </p:cNvPr>
          <p:cNvSpPr>
            <a:spLocks noGrp="1"/>
          </p:cNvSpPr>
          <p:nvPr>
            <p:ph type="sldNum" sz="quarter" idx="12"/>
          </p:nvPr>
        </p:nvSpPr>
        <p:spPr/>
        <p:txBody>
          <a:bodyPr/>
          <a:lstStyle/>
          <a:p>
            <a:fld id="{0763CBCE-53E6-4D5C-8651-A0746310DEC9}" type="slidenum">
              <a:rPr lang="en-GB" smtClean="0"/>
              <a:t>‹#›</a:t>
            </a:fld>
            <a:endParaRPr lang="en-GB"/>
          </a:p>
        </p:txBody>
      </p:sp>
    </p:spTree>
    <p:extLst>
      <p:ext uri="{BB962C8B-B14F-4D97-AF65-F5344CB8AC3E}">
        <p14:creationId xmlns:p14="http://schemas.microsoft.com/office/powerpoint/2010/main" val="180151939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pic>
        <p:nvPicPr>
          <p:cNvPr id="8" name="Picture 7" descr="Icon&#10;&#10;Description automatically generated">
            <a:extLst>
              <a:ext uri="{FF2B5EF4-FFF2-40B4-BE49-F238E27FC236}">
                <a16:creationId xmlns:a16="http://schemas.microsoft.com/office/drawing/2014/main" id="{EDEF5E6D-C724-40C4-9666-53F4D4AD1B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142"/>
            <a:ext cx="12192000" cy="6853716"/>
          </a:xfrm>
          <a:prstGeom prst="rect">
            <a:avLst/>
          </a:prstGeom>
        </p:spPr>
      </p:pic>
      <p:sp>
        <p:nvSpPr>
          <p:cNvPr id="2" name="Title 1">
            <a:extLst>
              <a:ext uri="{FF2B5EF4-FFF2-40B4-BE49-F238E27FC236}">
                <a16:creationId xmlns:a16="http://schemas.microsoft.com/office/drawing/2014/main" id="{92A63CE8-829F-4749-91FB-88B1888F2AAC}"/>
              </a:ext>
            </a:extLst>
          </p:cNvPr>
          <p:cNvSpPr>
            <a:spLocks noGrp="1"/>
          </p:cNvSpPr>
          <p:nvPr>
            <p:ph type="title" hasCustomPrompt="1"/>
          </p:nvPr>
        </p:nvSpPr>
        <p:spPr>
          <a:xfrm>
            <a:off x="1113503" y="2675731"/>
            <a:ext cx="3792794" cy="2142075"/>
          </a:xfrm>
        </p:spPr>
        <p:txBody>
          <a:bodyPr/>
          <a:lstStyle>
            <a:lvl1pPr>
              <a:defRPr>
                <a:solidFill>
                  <a:srgbClr val="E2E9F2"/>
                </a:solidFill>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8D0C83A-41D2-430C-832E-E459E9FE71AC}"/>
              </a:ext>
            </a:extLst>
          </p:cNvPr>
          <p:cNvSpPr>
            <a:spLocks noGrp="1"/>
          </p:cNvSpPr>
          <p:nvPr>
            <p:ph idx="1"/>
          </p:nvPr>
        </p:nvSpPr>
        <p:spPr>
          <a:xfrm>
            <a:off x="5535560" y="2389239"/>
            <a:ext cx="5818239" cy="3787724"/>
          </a:xfrm>
        </p:spPr>
        <p:txBody>
          <a:bodyPr/>
          <a:lstStyle>
            <a:lvl1pPr>
              <a:defRPr>
                <a:solidFill>
                  <a:srgbClr val="34495E"/>
                </a:solidFill>
              </a:defRPr>
            </a:lvl1pPr>
            <a:lvl2pPr>
              <a:defRPr>
                <a:solidFill>
                  <a:srgbClr val="34495E"/>
                </a:solidFill>
              </a:defRPr>
            </a:lvl2pPr>
            <a:lvl3pPr>
              <a:defRPr>
                <a:solidFill>
                  <a:srgbClr val="34495E"/>
                </a:solidFill>
              </a:defRPr>
            </a:lvl3pPr>
            <a:lvl4pPr>
              <a:defRPr>
                <a:solidFill>
                  <a:srgbClr val="34495E"/>
                </a:solidFill>
              </a:defRPr>
            </a:lvl4pPr>
            <a:lvl5pPr>
              <a:defRPr>
                <a:solidFill>
                  <a:srgbClr val="34495E"/>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3C4BE8-6DF5-459E-8BC4-9DD4208711A4}"/>
              </a:ext>
            </a:extLst>
          </p:cNvPr>
          <p:cNvSpPr>
            <a:spLocks noGrp="1"/>
          </p:cNvSpPr>
          <p:nvPr>
            <p:ph type="dt" sz="half" idx="10"/>
          </p:nvPr>
        </p:nvSpPr>
        <p:spPr/>
        <p:txBody>
          <a:bodyPr/>
          <a:lstStyle/>
          <a:p>
            <a:fld id="{BAC21D68-468A-4A73-A21E-96E27C0C626C}" type="datetimeFigureOut">
              <a:rPr lang="en-GB" smtClean="0"/>
              <a:t>15/09/2024</a:t>
            </a:fld>
            <a:endParaRPr lang="en-GB"/>
          </a:p>
        </p:txBody>
      </p:sp>
      <p:sp>
        <p:nvSpPr>
          <p:cNvPr id="5" name="Footer Placeholder 4">
            <a:extLst>
              <a:ext uri="{FF2B5EF4-FFF2-40B4-BE49-F238E27FC236}">
                <a16:creationId xmlns:a16="http://schemas.microsoft.com/office/drawing/2014/main" id="{CC8BD700-F602-4F04-8C86-47EDE768DCE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3097FF3-8FAD-4568-80A4-7B837D4CB5CC}"/>
              </a:ext>
            </a:extLst>
          </p:cNvPr>
          <p:cNvSpPr>
            <a:spLocks noGrp="1"/>
          </p:cNvSpPr>
          <p:nvPr>
            <p:ph type="sldNum" sz="quarter" idx="12"/>
          </p:nvPr>
        </p:nvSpPr>
        <p:spPr/>
        <p:txBody>
          <a:bodyPr/>
          <a:lstStyle/>
          <a:p>
            <a:fld id="{0763CBCE-53E6-4D5C-8651-A0746310DEC9}" type="slidenum">
              <a:rPr lang="en-GB" smtClean="0"/>
              <a:t>‹#›</a:t>
            </a:fld>
            <a:endParaRPr lang="en-GB"/>
          </a:p>
        </p:txBody>
      </p:sp>
    </p:spTree>
    <p:extLst>
      <p:ext uri="{BB962C8B-B14F-4D97-AF65-F5344CB8AC3E}">
        <p14:creationId xmlns:p14="http://schemas.microsoft.com/office/powerpoint/2010/main" val="162674241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pic>
        <p:nvPicPr>
          <p:cNvPr id="11" name="Picture 10" descr="A picture containing icon&#10;&#10;Description automatically generated">
            <a:extLst>
              <a:ext uri="{FF2B5EF4-FFF2-40B4-BE49-F238E27FC236}">
                <a16:creationId xmlns:a16="http://schemas.microsoft.com/office/drawing/2014/main" id="{1C59E939-7985-4DCB-B476-BAB08889351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3" y="0"/>
            <a:ext cx="12191594" cy="6858000"/>
          </a:xfrm>
          <a:prstGeom prst="rect">
            <a:avLst/>
          </a:prstGeom>
        </p:spPr>
      </p:pic>
      <p:sp>
        <p:nvSpPr>
          <p:cNvPr id="2" name="Title 1">
            <a:extLst>
              <a:ext uri="{FF2B5EF4-FFF2-40B4-BE49-F238E27FC236}">
                <a16:creationId xmlns:a16="http://schemas.microsoft.com/office/drawing/2014/main" id="{92A63CE8-829F-4749-91FB-88B1888F2AAC}"/>
              </a:ext>
            </a:extLst>
          </p:cNvPr>
          <p:cNvSpPr>
            <a:spLocks noGrp="1"/>
          </p:cNvSpPr>
          <p:nvPr>
            <p:ph type="title" hasCustomPrompt="1"/>
          </p:nvPr>
        </p:nvSpPr>
        <p:spPr>
          <a:xfrm>
            <a:off x="277761" y="681037"/>
            <a:ext cx="5818238" cy="1571678"/>
          </a:xfrm>
        </p:spPr>
        <p:txBody>
          <a:bodyPr/>
          <a:lstStyle>
            <a:lvl1pPr>
              <a:defRPr cap="all" baseline="0">
                <a:solidFill>
                  <a:srgbClr val="96D1D0"/>
                </a:solidFill>
              </a:defRPr>
            </a:lvl1pPr>
          </a:lstStyle>
          <a:p>
            <a:r>
              <a:rPr lang="en-US"/>
              <a:t>Product Name</a:t>
            </a:r>
            <a:endParaRPr lang="en-GB"/>
          </a:p>
        </p:txBody>
      </p:sp>
      <p:sp>
        <p:nvSpPr>
          <p:cNvPr id="3" name="Content Placeholder 2">
            <a:extLst>
              <a:ext uri="{FF2B5EF4-FFF2-40B4-BE49-F238E27FC236}">
                <a16:creationId xmlns:a16="http://schemas.microsoft.com/office/drawing/2014/main" id="{B8D0C83A-41D2-430C-832E-E459E9FE71AC}"/>
              </a:ext>
            </a:extLst>
          </p:cNvPr>
          <p:cNvSpPr>
            <a:spLocks noGrp="1"/>
          </p:cNvSpPr>
          <p:nvPr>
            <p:ph idx="1"/>
          </p:nvPr>
        </p:nvSpPr>
        <p:spPr>
          <a:xfrm>
            <a:off x="277761" y="2389239"/>
            <a:ext cx="5818239" cy="3787724"/>
          </a:xfrm>
        </p:spPr>
        <p:txBody>
          <a:bodyPr/>
          <a:lstStyle>
            <a:lvl1pPr>
              <a:defRPr>
                <a:solidFill>
                  <a:srgbClr val="34495E"/>
                </a:solidFill>
              </a:defRPr>
            </a:lvl1pPr>
            <a:lvl2pPr>
              <a:defRPr>
                <a:solidFill>
                  <a:srgbClr val="34495E"/>
                </a:solidFill>
              </a:defRPr>
            </a:lvl2pPr>
            <a:lvl3pPr>
              <a:defRPr>
                <a:solidFill>
                  <a:srgbClr val="34495E"/>
                </a:solidFill>
              </a:defRPr>
            </a:lvl3pPr>
            <a:lvl4pPr>
              <a:defRPr>
                <a:solidFill>
                  <a:srgbClr val="34495E"/>
                </a:solidFill>
              </a:defRPr>
            </a:lvl4pPr>
            <a:lvl5pPr>
              <a:defRPr>
                <a:solidFill>
                  <a:srgbClr val="34495E"/>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3C4BE8-6DF5-459E-8BC4-9DD4208711A4}"/>
              </a:ext>
            </a:extLst>
          </p:cNvPr>
          <p:cNvSpPr>
            <a:spLocks noGrp="1"/>
          </p:cNvSpPr>
          <p:nvPr>
            <p:ph type="dt" sz="half" idx="10"/>
          </p:nvPr>
        </p:nvSpPr>
        <p:spPr/>
        <p:txBody>
          <a:bodyPr/>
          <a:lstStyle/>
          <a:p>
            <a:fld id="{BAC21D68-468A-4A73-A21E-96E27C0C626C}" type="datetimeFigureOut">
              <a:rPr lang="en-GB" smtClean="0"/>
              <a:t>15/09/2024</a:t>
            </a:fld>
            <a:endParaRPr lang="en-GB"/>
          </a:p>
        </p:txBody>
      </p:sp>
      <p:sp>
        <p:nvSpPr>
          <p:cNvPr id="5" name="Footer Placeholder 4">
            <a:extLst>
              <a:ext uri="{FF2B5EF4-FFF2-40B4-BE49-F238E27FC236}">
                <a16:creationId xmlns:a16="http://schemas.microsoft.com/office/drawing/2014/main" id="{CC8BD700-F602-4F04-8C86-47EDE768DCE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3097FF3-8FAD-4568-80A4-7B837D4CB5CC}"/>
              </a:ext>
            </a:extLst>
          </p:cNvPr>
          <p:cNvSpPr>
            <a:spLocks noGrp="1"/>
          </p:cNvSpPr>
          <p:nvPr>
            <p:ph type="sldNum" sz="quarter" idx="12"/>
          </p:nvPr>
        </p:nvSpPr>
        <p:spPr/>
        <p:txBody>
          <a:bodyPr/>
          <a:lstStyle/>
          <a:p>
            <a:fld id="{0763CBCE-53E6-4D5C-8651-A0746310DEC9}" type="slidenum">
              <a:rPr lang="en-GB" smtClean="0"/>
              <a:t>‹#›</a:t>
            </a:fld>
            <a:endParaRPr lang="en-GB"/>
          </a:p>
        </p:txBody>
      </p:sp>
      <p:sp>
        <p:nvSpPr>
          <p:cNvPr id="12" name="Content Placeholder 2">
            <a:extLst>
              <a:ext uri="{FF2B5EF4-FFF2-40B4-BE49-F238E27FC236}">
                <a16:creationId xmlns:a16="http://schemas.microsoft.com/office/drawing/2014/main" id="{2BA95CCC-F94D-4398-BDA0-2788D5FA6E60}"/>
              </a:ext>
            </a:extLst>
          </p:cNvPr>
          <p:cNvSpPr>
            <a:spLocks noGrp="1"/>
          </p:cNvSpPr>
          <p:nvPr>
            <p:ph idx="13" hasCustomPrompt="1"/>
          </p:nvPr>
        </p:nvSpPr>
        <p:spPr>
          <a:xfrm>
            <a:off x="6705600" y="1284313"/>
            <a:ext cx="5208639" cy="2811437"/>
          </a:xfrm>
        </p:spPr>
        <p:txBody>
          <a:bodyPr/>
          <a:lstStyle>
            <a:lvl1pPr>
              <a:defRPr>
                <a:solidFill>
                  <a:srgbClr val="34495E"/>
                </a:solidFill>
              </a:defRPr>
            </a:lvl1pPr>
            <a:lvl2pPr>
              <a:defRPr>
                <a:solidFill>
                  <a:srgbClr val="34495E"/>
                </a:solidFill>
              </a:defRPr>
            </a:lvl2pPr>
            <a:lvl3pPr>
              <a:defRPr>
                <a:solidFill>
                  <a:srgbClr val="34495E"/>
                </a:solidFill>
              </a:defRPr>
            </a:lvl3pPr>
            <a:lvl4pPr>
              <a:defRPr>
                <a:solidFill>
                  <a:srgbClr val="34495E"/>
                </a:solidFill>
              </a:defRPr>
            </a:lvl4pPr>
            <a:lvl5pPr>
              <a:defRPr>
                <a:solidFill>
                  <a:srgbClr val="34495E"/>
                </a:solidFill>
              </a:defRPr>
            </a:lvl5pPr>
          </a:lstStyle>
          <a:p>
            <a:pPr lvl="0"/>
            <a:r>
              <a:rPr lang="en-US"/>
              <a:t>Insert Video or Image Here</a:t>
            </a:r>
            <a:endParaRPr lang="en-GB"/>
          </a:p>
        </p:txBody>
      </p:sp>
    </p:spTree>
    <p:extLst>
      <p:ext uri="{BB962C8B-B14F-4D97-AF65-F5344CB8AC3E}">
        <p14:creationId xmlns:p14="http://schemas.microsoft.com/office/powerpoint/2010/main" val="2039035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18_Title and Content">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BCDA92B8-16FC-4051-B884-1768017AC6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960" y="0"/>
            <a:ext cx="12186080" cy="6858000"/>
          </a:xfrm>
          <a:prstGeom prst="rect">
            <a:avLst/>
          </a:prstGeom>
        </p:spPr>
      </p:pic>
      <p:sp>
        <p:nvSpPr>
          <p:cNvPr id="2" name="Title 1">
            <a:extLst>
              <a:ext uri="{FF2B5EF4-FFF2-40B4-BE49-F238E27FC236}">
                <a16:creationId xmlns:a16="http://schemas.microsoft.com/office/drawing/2014/main" id="{92A63CE8-829F-4749-91FB-88B1888F2AAC}"/>
              </a:ext>
            </a:extLst>
          </p:cNvPr>
          <p:cNvSpPr>
            <a:spLocks noGrp="1"/>
          </p:cNvSpPr>
          <p:nvPr>
            <p:ph type="title" hasCustomPrompt="1"/>
          </p:nvPr>
        </p:nvSpPr>
        <p:spPr>
          <a:xfrm>
            <a:off x="5535560" y="681037"/>
            <a:ext cx="5818238" cy="1571678"/>
          </a:xfrm>
        </p:spPr>
        <p:txBody>
          <a:bodyPr/>
          <a:lstStyle>
            <a:lvl1pPr>
              <a:defRPr>
                <a:solidFill>
                  <a:srgbClr val="96D1D0"/>
                </a:solidFill>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8D0C83A-41D2-430C-832E-E459E9FE71AC}"/>
              </a:ext>
            </a:extLst>
          </p:cNvPr>
          <p:cNvSpPr>
            <a:spLocks noGrp="1"/>
          </p:cNvSpPr>
          <p:nvPr>
            <p:ph idx="1"/>
          </p:nvPr>
        </p:nvSpPr>
        <p:spPr>
          <a:xfrm>
            <a:off x="5535560" y="2389239"/>
            <a:ext cx="5818239" cy="3787724"/>
          </a:xfrm>
        </p:spPr>
        <p:txBody>
          <a:bodyPr/>
          <a:lstStyle>
            <a:lvl1pPr>
              <a:defRPr>
                <a:solidFill>
                  <a:srgbClr val="34495E"/>
                </a:solidFill>
              </a:defRPr>
            </a:lvl1pPr>
            <a:lvl2pPr>
              <a:defRPr>
                <a:solidFill>
                  <a:srgbClr val="34495E"/>
                </a:solidFill>
              </a:defRPr>
            </a:lvl2pPr>
            <a:lvl3pPr>
              <a:defRPr>
                <a:solidFill>
                  <a:srgbClr val="34495E"/>
                </a:solidFill>
              </a:defRPr>
            </a:lvl3pPr>
            <a:lvl4pPr>
              <a:defRPr>
                <a:solidFill>
                  <a:srgbClr val="34495E"/>
                </a:solidFill>
              </a:defRPr>
            </a:lvl4pPr>
            <a:lvl5pPr>
              <a:defRPr>
                <a:solidFill>
                  <a:srgbClr val="34495E"/>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3C4BE8-6DF5-459E-8BC4-9DD4208711A4}"/>
              </a:ext>
            </a:extLst>
          </p:cNvPr>
          <p:cNvSpPr>
            <a:spLocks noGrp="1"/>
          </p:cNvSpPr>
          <p:nvPr>
            <p:ph type="dt" sz="half" idx="10"/>
          </p:nvPr>
        </p:nvSpPr>
        <p:spPr/>
        <p:txBody>
          <a:bodyPr/>
          <a:lstStyle/>
          <a:p>
            <a:fld id="{BAC21D68-468A-4A73-A21E-96E27C0C626C}" type="datetimeFigureOut">
              <a:rPr lang="en-GB" smtClean="0"/>
              <a:t>15/09/2024</a:t>
            </a:fld>
            <a:endParaRPr lang="en-GB"/>
          </a:p>
        </p:txBody>
      </p:sp>
      <p:sp>
        <p:nvSpPr>
          <p:cNvPr id="5" name="Footer Placeholder 4">
            <a:extLst>
              <a:ext uri="{FF2B5EF4-FFF2-40B4-BE49-F238E27FC236}">
                <a16:creationId xmlns:a16="http://schemas.microsoft.com/office/drawing/2014/main" id="{CC8BD700-F602-4F04-8C86-47EDE768DCE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3097FF3-8FAD-4568-80A4-7B837D4CB5CC}"/>
              </a:ext>
            </a:extLst>
          </p:cNvPr>
          <p:cNvSpPr>
            <a:spLocks noGrp="1"/>
          </p:cNvSpPr>
          <p:nvPr>
            <p:ph type="sldNum" sz="quarter" idx="12"/>
          </p:nvPr>
        </p:nvSpPr>
        <p:spPr/>
        <p:txBody>
          <a:bodyPr/>
          <a:lstStyle/>
          <a:p>
            <a:fld id="{0763CBCE-53E6-4D5C-8651-A0746310DEC9}" type="slidenum">
              <a:rPr lang="en-GB" smtClean="0"/>
              <a:t>‹#›</a:t>
            </a:fld>
            <a:endParaRPr lang="en-GB"/>
          </a:p>
        </p:txBody>
      </p:sp>
    </p:spTree>
    <p:extLst>
      <p:ext uri="{BB962C8B-B14F-4D97-AF65-F5344CB8AC3E}">
        <p14:creationId xmlns:p14="http://schemas.microsoft.com/office/powerpoint/2010/main" val="251037613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17_Title and Content">
    <p:spTree>
      <p:nvGrpSpPr>
        <p:cNvPr id="1" name=""/>
        <p:cNvGrpSpPr/>
        <p:nvPr/>
      </p:nvGrpSpPr>
      <p:grpSpPr>
        <a:xfrm>
          <a:off x="0" y="0"/>
          <a:ext cx="0" cy="0"/>
          <a:chOff x="0" y="0"/>
          <a:chExt cx="0" cy="0"/>
        </a:xfrm>
      </p:grpSpPr>
      <p:pic>
        <p:nvPicPr>
          <p:cNvPr id="8" name="Picture 7" descr="A picture containing graphical user interface&#10;&#10;Description automatically generated">
            <a:extLst>
              <a:ext uri="{FF2B5EF4-FFF2-40B4-BE49-F238E27FC236}">
                <a16:creationId xmlns:a16="http://schemas.microsoft.com/office/drawing/2014/main" id="{6F55A8D2-AD0D-4083-9BFC-96DDF3A8B61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960" y="0"/>
            <a:ext cx="12186080" cy="6858000"/>
          </a:xfrm>
          <a:prstGeom prst="rect">
            <a:avLst/>
          </a:prstGeom>
        </p:spPr>
      </p:pic>
      <p:sp>
        <p:nvSpPr>
          <p:cNvPr id="2" name="Title 1">
            <a:extLst>
              <a:ext uri="{FF2B5EF4-FFF2-40B4-BE49-F238E27FC236}">
                <a16:creationId xmlns:a16="http://schemas.microsoft.com/office/drawing/2014/main" id="{92A63CE8-829F-4749-91FB-88B1888F2AAC}"/>
              </a:ext>
            </a:extLst>
          </p:cNvPr>
          <p:cNvSpPr>
            <a:spLocks noGrp="1"/>
          </p:cNvSpPr>
          <p:nvPr>
            <p:ph type="title" hasCustomPrompt="1"/>
          </p:nvPr>
        </p:nvSpPr>
        <p:spPr>
          <a:xfrm>
            <a:off x="5535560" y="681037"/>
            <a:ext cx="5818238" cy="1571678"/>
          </a:xfrm>
        </p:spPr>
        <p:txBody>
          <a:bodyPr/>
          <a:lstStyle>
            <a:lvl1pPr>
              <a:defRPr>
                <a:solidFill>
                  <a:srgbClr val="96D1D0"/>
                </a:solidFill>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8D0C83A-41D2-430C-832E-E459E9FE71AC}"/>
              </a:ext>
            </a:extLst>
          </p:cNvPr>
          <p:cNvSpPr>
            <a:spLocks noGrp="1"/>
          </p:cNvSpPr>
          <p:nvPr>
            <p:ph idx="1"/>
          </p:nvPr>
        </p:nvSpPr>
        <p:spPr>
          <a:xfrm>
            <a:off x="5535560" y="2389239"/>
            <a:ext cx="5818239" cy="3787724"/>
          </a:xfrm>
        </p:spPr>
        <p:txBody>
          <a:bodyPr/>
          <a:lstStyle>
            <a:lvl1pPr>
              <a:defRPr>
                <a:solidFill>
                  <a:srgbClr val="34495E"/>
                </a:solidFill>
              </a:defRPr>
            </a:lvl1pPr>
            <a:lvl2pPr>
              <a:defRPr>
                <a:solidFill>
                  <a:srgbClr val="34495E"/>
                </a:solidFill>
              </a:defRPr>
            </a:lvl2pPr>
            <a:lvl3pPr>
              <a:defRPr>
                <a:solidFill>
                  <a:srgbClr val="34495E"/>
                </a:solidFill>
              </a:defRPr>
            </a:lvl3pPr>
            <a:lvl4pPr>
              <a:defRPr>
                <a:solidFill>
                  <a:srgbClr val="34495E"/>
                </a:solidFill>
              </a:defRPr>
            </a:lvl4pPr>
            <a:lvl5pPr>
              <a:defRPr>
                <a:solidFill>
                  <a:srgbClr val="34495E"/>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3C4BE8-6DF5-459E-8BC4-9DD4208711A4}"/>
              </a:ext>
            </a:extLst>
          </p:cNvPr>
          <p:cNvSpPr>
            <a:spLocks noGrp="1"/>
          </p:cNvSpPr>
          <p:nvPr>
            <p:ph type="dt" sz="half" idx="10"/>
          </p:nvPr>
        </p:nvSpPr>
        <p:spPr/>
        <p:txBody>
          <a:bodyPr/>
          <a:lstStyle/>
          <a:p>
            <a:fld id="{BAC21D68-468A-4A73-A21E-96E27C0C626C}" type="datetimeFigureOut">
              <a:rPr lang="en-GB" smtClean="0"/>
              <a:t>15/09/2024</a:t>
            </a:fld>
            <a:endParaRPr lang="en-GB"/>
          </a:p>
        </p:txBody>
      </p:sp>
      <p:sp>
        <p:nvSpPr>
          <p:cNvPr id="5" name="Footer Placeholder 4">
            <a:extLst>
              <a:ext uri="{FF2B5EF4-FFF2-40B4-BE49-F238E27FC236}">
                <a16:creationId xmlns:a16="http://schemas.microsoft.com/office/drawing/2014/main" id="{CC8BD700-F602-4F04-8C86-47EDE768DCE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3097FF3-8FAD-4568-80A4-7B837D4CB5CC}"/>
              </a:ext>
            </a:extLst>
          </p:cNvPr>
          <p:cNvSpPr>
            <a:spLocks noGrp="1"/>
          </p:cNvSpPr>
          <p:nvPr>
            <p:ph type="sldNum" sz="quarter" idx="12"/>
          </p:nvPr>
        </p:nvSpPr>
        <p:spPr/>
        <p:txBody>
          <a:bodyPr/>
          <a:lstStyle/>
          <a:p>
            <a:fld id="{0763CBCE-53E6-4D5C-8651-A0746310DEC9}" type="slidenum">
              <a:rPr lang="en-GB" smtClean="0"/>
              <a:t>‹#›</a:t>
            </a:fld>
            <a:endParaRPr lang="en-GB"/>
          </a:p>
        </p:txBody>
      </p:sp>
    </p:spTree>
    <p:extLst>
      <p:ext uri="{BB962C8B-B14F-4D97-AF65-F5344CB8AC3E}">
        <p14:creationId xmlns:p14="http://schemas.microsoft.com/office/powerpoint/2010/main" val="301480486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8" name="Picture 7" descr="Logo&#10;&#10;Description automatically generated">
            <a:extLst>
              <a:ext uri="{FF2B5EF4-FFF2-40B4-BE49-F238E27FC236}">
                <a16:creationId xmlns:a16="http://schemas.microsoft.com/office/drawing/2014/main" id="{516039F1-09D8-4D97-896E-C4E4996CFE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960" y="0"/>
            <a:ext cx="12186080" cy="6858000"/>
          </a:xfrm>
          <a:prstGeom prst="rect">
            <a:avLst/>
          </a:prstGeom>
        </p:spPr>
      </p:pic>
      <p:sp>
        <p:nvSpPr>
          <p:cNvPr id="2" name="Title 1">
            <a:extLst>
              <a:ext uri="{FF2B5EF4-FFF2-40B4-BE49-F238E27FC236}">
                <a16:creationId xmlns:a16="http://schemas.microsoft.com/office/drawing/2014/main" id="{92A63CE8-829F-4749-91FB-88B1888F2AAC}"/>
              </a:ext>
            </a:extLst>
          </p:cNvPr>
          <p:cNvSpPr>
            <a:spLocks noGrp="1"/>
          </p:cNvSpPr>
          <p:nvPr>
            <p:ph type="title" hasCustomPrompt="1"/>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8D0C83A-41D2-430C-832E-E459E9FE71A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3C4BE8-6DF5-459E-8BC4-9DD4208711A4}"/>
              </a:ext>
            </a:extLst>
          </p:cNvPr>
          <p:cNvSpPr>
            <a:spLocks noGrp="1"/>
          </p:cNvSpPr>
          <p:nvPr>
            <p:ph type="dt" sz="half" idx="10"/>
          </p:nvPr>
        </p:nvSpPr>
        <p:spPr/>
        <p:txBody>
          <a:bodyPr/>
          <a:lstStyle/>
          <a:p>
            <a:fld id="{BAC21D68-468A-4A73-A21E-96E27C0C626C}" type="datetimeFigureOut">
              <a:rPr lang="en-GB" smtClean="0"/>
              <a:t>15/09/2024</a:t>
            </a:fld>
            <a:endParaRPr lang="en-GB"/>
          </a:p>
        </p:txBody>
      </p:sp>
      <p:sp>
        <p:nvSpPr>
          <p:cNvPr id="5" name="Footer Placeholder 4">
            <a:extLst>
              <a:ext uri="{FF2B5EF4-FFF2-40B4-BE49-F238E27FC236}">
                <a16:creationId xmlns:a16="http://schemas.microsoft.com/office/drawing/2014/main" id="{CC8BD700-F602-4F04-8C86-47EDE768DCE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3097FF3-8FAD-4568-80A4-7B837D4CB5CC}"/>
              </a:ext>
            </a:extLst>
          </p:cNvPr>
          <p:cNvSpPr>
            <a:spLocks noGrp="1"/>
          </p:cNvSpPr>
          <p:nvPr>
            <p:ph type="sldNum" sz="quarter" idx="12"/>
          </p:nvPr>
        </p:nvSpPr>
        <p:spPr/>
        <p:txBody>
          <a:bodyPr/>
          <a:lstStyle/>
          <a:p>
            <a:fld id="{0763CBCE-53E6-4D5C-8651-A0746310DEC9}" type="slidenum">
              <a:rPr lang="en-GB" smtClean="0"/>
              <a:t>‹#›</a:t>
            </a:fld>
            <a:endParaRPr lang="en-GB"/>
          </a:p>
        </p:txBody>
      </p:sp>
    </p:spTree>
    <p:extLst>
      <p:ext uri="{BB962C8B-B14F-4D97-AF65-F5344CB8AC3E}">
        <p14:creationId xmlns:p14="http://schemas.microsoft.com/office/powerpoint/2010/main" val="272185984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8" name="Picture 7" descr="A group of people walking&#10;&#10;Description automatically generated with medium confidence">
            <a:extLst>
              <a:ext uri="{FF2B5EF4-FFF2-40B4-BE49-F238E27FC236}">
                <a16:creationId xmlns:a16="http://schemas.microsoft.com/office/drawing/2014/main" id="{D4B63059-9C2C-4423-940C-F660EDBC101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66" y="0"/>
            <a:ext cx="12178468" cy="6858000"/>
          </a:xfrm>
          <a:prstGeom prst="rect">
            <a:avLst/>
          </a:prstGeom>
        </p:spPr>
      </p:pic>
      <p:sp>
        <p:nvSpPr>
          <p:cNvPr id="2" name="Title 1">
            <a:extLst>
              <a:ext uri="{FF2B5EF4-FFF2-40B4-BE49-F238E27FC236}">
                <a16:creationId xmlns:a16="http://schemas.microsoft.com/office/drawing/2014/main" id="{92A63CE8-829F-4749-91FB-88B1888F2AAC}"/>
              </a:ext>
            </a:extLst>
          </p:cNvPr>
          <p:cNvSpPr>
            <a:spLocks noGrp="1"/>
          </p:cNvSpPr>
          <p:nvPr>
            <p:ph type="title"/>
          </p:nvPr>
        </p:nvSpPr>
        <p:spPr>
          <a:xfrm>
            <a:off x="1661652" y="365125"/>
            <a:ext cx="9692148" cy="1325563"/>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8D0C83A-41D2-430C-832E-E459E9FE71AC}"/>
              </a:ext>
            </a:extLst>
          </p:cNvPr>
          <p:cNvSpPr>
            <a:spLocks noGrp="1"/>
          </p:cNvSpPr>
          <p:nvPr>
            <p:ph idx="1"/>
          </p:nvPr>
        </p:nvSpPr>
        <p:spPr>
          <a:xfrm>
            <a:off x="1661650" y="1825625"/>
            <a:ext cx="9692149"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3C4BE8-6DF5-459E-8BC4-9DD4208711A4}"/>
              </a:ext>
            </a:extLst>
          </p:cNvPr>
          <p:cNvSpPr>
            <a:spLocks noGrp="1"/>
          </p:cNvSpPr>
          <p:nvPr>
            <p:ph type="dt" sz="half" idx="10"/>
          </p:nvPr>
        </p:nvSpPr>
        <p:spPr/>
        <p:txBody>
          <a:bodyPr/>
          <a:lstStyle/>
          <a:p>
            <a:fld id="{BAC21D68-468A-4A73-A21E-96E27C0C626C}" type="datetimeFigureOut">
              <a:rPr lang="en-GB" smtClean="0"/>
              <a:t>15/09/2024</a:t>
            </a:fld>
            <a:endParaRPr lang="en-GB"/>
          </a:p>
        </p:txBody>
      </p:sp>
      <p:sp>
        <p:nvSpPr>
          <p:cNvPr id="5" name="Footer Placeholder 4">
            <a:extLst>
              <a:ext uri="{FF2B5EF4-FFF2-40B4-BE49-F238E27FC236}">
                <a16:creationId xmlns:a16="http://schemas.microsoft.com/office/drawing/2014/main" id="{CC8BD700-F602-4F04-8C86-47EDE768DCE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3097FF3-8FAD-4568-80A4-7B837D4CB5CC}"/>
              </a:ext>
            </a:extLst>
          </p:cNvPr>
          <p:cNvSpPr>
            <a:spLocks noGrp="1"/>
          </p:cNvSpPr>
          <p:nvPr>
            <p:ph type="sldNum" sz="quarter" idx="12"/>
          </p:nvPr>
        </p:nvSpPr>
        <p:spPr/>
        <p:txBody>
          <a:bodyPr/>
          <a:lstStyle/>
          <a:p>
            <a:fld id="{0763CBCE-53E6-4D5C-8651-A0746310DEC9}" type="slidenum">
              <a:rPr lang="en-GB" smtClean="0"/>
              <a:t>‹#›</a:t>
            </a:fld>
            <a:endParaRPr lang="en-GB"/>
          </a:p>
        </p:txBody>
      </p:sp>
    </p:spTree>
    <p:extLst>
      <p:ext uri="{BB962C8B-B14F-4D97-AF65-F5344CB8AC3E}">
        <p14:creationId xmlns:p14="http://schemas.microsoft.com/office/powerpoint/2010/main" val="361477015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5581262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DFD7F-C536-4700-8511-F2148640796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9DFE1AC-9CD5-41BA-939D-D6A5FA8B8FA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C16EF4A-3C91-4829-A592-936C437A1080}"/>
              </a:ext>
            </a:extLst>
          </p:cNvPr>
          <p:cNvSpPr>
            <a:spLocks noGrp="1"/>
          </p:cNvSpPr>
          <p:nvPr>
            <p:ph type="dt" sz="half" idx="10"/>
          </p:nvPr>
        </p:nvSpPr>
        <p:spPr/>
        <p:txBody>
          <a:bodyPr/>
          <a:lstStyle/>
          <a:p>
            <a:fld id="{F1CEFB77-3908-41F8-B5A0-88740CCE87CF}" type="datetimeFigureOut">
              <a:rPr lang="en-GB" smtClean="0"/>
              <a:t>15/09/2024</a:t>
            </a:fld>
            <a:endParaRPr lang="en-GB"/>
          </a:p>
        </p:txBody>
      </p:sp>
      <p:sp>
        <p:nvSpPr>
          <p:cNvPr id="5" name="Footer Placeholder 4">
            <a:extLst>
              <a:ext uri="{FF2B5EF4-FFF2-40B4-BE49-F238E27FC236}">
                <a16:creationId xmlns:a16="http://schemas.microsoft.com/office/drawing/2014/main" id="{FC02A6ED-655E-41E1-92AB-F0D80AAA8F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89659B8-3520-41CB-A87E-E36B71609232}"/>
              </a:ext>
            </a:extLst>
          </p:cNvPr>
          <p:cNvSpPr>
            <a:spLocks noGrp="1"/>
          </p:cNvSpPr>
          <p:nvPr>
            <p:ph type="sldNum" sz="quarter" idx="12"/>
          </p:nvPr>
        </p:nvSpPr>
        <p:spPr/>
        <p:txBody>
          <a:bodyPr/>
          <a:lstStyle/>
          <a:p>
            <a:fld id="{F1B21451-8905-4704-B76F-2EEC22BF8505}" type="slidenum">
              <a:rPr lang="en-GB" smtClean="0"/>
              <a:t>‹#›</a:t>
            </a:fld>
            <a:endParaRPr lang="en-GB"/>
          </a:p>
        </p:txBody>
      </p:sp>
    </p:spTree>
    <p:extLst>
      <p:ext uri="{BB962C8B-B14F-4D97-AF65-F5344CB8AC3E}">
        <p14:creationId xmlns:p14="http://schemas.microsoft.com/office/powerpoint/2010/main" val="25616803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4D144-8F17-4B50-8297-39750E4810F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C8891B0-2FB4-41DB-BCE8-140A7EC27FA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741FB7B-9271-4077-B637-3BFEAA035E0F}"/>
              </a:ext>
            </a:extLst>
          </p:cNvPr>
          <p:cNvSpPr>
            <a:spLocks noGrp="1"/>
          </p:cNvSpPr>
          <p:nvPr>
            <p:ph type="dt" sz="half" idx="10"/>
          </p:nvPr>
        </p:nvSpPr>
        <p:spPr/>
        <p:txBody>
          <a:bodyPr/>
          <a:lstStyle/>
          <a:p>
            <a:fld id="{F1CEFB77-3908-41F8-B5A0-88740CCE87CF}" type="datetimeFigureOut">
              <a:rPr lang="en-GB" smtClean="0"/>
              <a:t>15/09/2024</a:t>
            </a:fld>
            <a:endParaRPr lang="en-GB"/>
          </a:p>
        </p:txBody>
      </p:sp>
      <p:sp>
        <p:nvSpPr>
          <p:cNvPr id="5" name="Footer Placeholder 4">
            <a:extLst>
              <a:ext uri="{FF2B5EF4-FFF2-40B4-BE49-F238E27FC236}">
                <a16:creationId xmlns:a16="http://schemas.microsoft.com/office/drawing/2014/main" id="{57A636EA-EDA6-46D1-A5EC-A6C8F90E46F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14B6911-C42A-4A13-A3A8-3DCE50F4D5E9}"/>
              </a:ext>
            </a:extLst>
          </p:cNvPr>
          <p:cNvSpPr>
            <a:spLocks noGrp="1"/>
          </p:cNvSpPr>
          <p:nvPr>
            <p:ph type="sldNum" sz="quarter" idx="12"/>
          </p:nvPr>
        </p:nvSpPr>
        <p:spPr/>
        <p:txBody>
          <a:bodyPr/>
          <a:lstStyle/>
          <a:p>
            <a:fld id="{F1B21451-8905-4704-B76F-2EEC22BF8505}" type="slidenum">
              <a:rPr lang="en-GB" smtClean="0"/>
              <a:t>‹#›</a:t>
            </a:fld>
            <a:endParaRPr lang="en-GB"/>
          </a:p>
        </p:txBody>
      </p:sp>
    </p:spTree>
    <p:extLst>
      <p:ext uri="{BB962C8B-B14F-4D97-AF65-F5344CB8AC3E}">
        <p14:creationId xmlns:p14="http://schemas.microsoft.com/office/powerpoint/2010/main" val="191455221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E5F64-1A84-4CB7-B4A9-55CCEE97DEB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4A7D4EC-A60B-49C1-BF40-B386C2A82A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A99DFDC-1A5F-40CB-AE32-2E2DC226FD1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721F55B-2D78-4F4E-BF6F-AA21F7CD6179}"/>
              </a:ext>
            </a:extLst>
          </p:cNvPr>
          <p:cNvSpPr>
            <a:spLocks noGrp="1"/>
          </p:cNvSpPr>
          <p:nvPr>
            <p:ph type="dt" sz="half" idx="10"/>
          </p:nvPr>
        </p:nvSpPr>
        <p:spPr/>
        <p:txBody>
          <a:bodyPr/>
          <a:lstStyle/>
          <a:p>
            <a:fld id="{F1CEFB77-3908-41F8-B5A0-88740CCE87CF}" type="datetimeFigureOut">
              <a:rPr lang="en-GB" smtClean="0"/>
              <a:t>15/09/2024</a:t>
            </a:fld>
            <a:endParaRPr lang="en-GB"/>
          </a:p>
        </p:txBody>
      </p:sp>
      <p:sp>
        <p:nvSpPr>
          <p:cNvPr id="6" name="Footer Placeholder 5">
            <a:extLst>
              <a:ext uri="{FF2B5EF4-FFF2-40B4-BE49-F238E27FC236}">
                <a16:creationId xmlns:a16="http://schemas.microsoft.com/office/drawing/2014/main" id="{1721D381-91B7-44AC-8BDB-D9392C6AF56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664C55F-9F3A-4FC4-A5BA-0FAD8F840FBB}"/>
              </a:ext>
            </a:extLst>
          </p:cNvPr>
          <p:cNvSpPr>
            <a:spLocks noGrp="1"/>
          </p:cNvSpPr>
          <p:nvPr>
            <p:ph type="sldNum" sz="quarter" idx="12"/>
          </p:nvPr>
        </p:nvSpPr>
        <p:spPr/>
        <p:txBody>
          <a:bodyPr/>
          <a:lstStyle/>
          <a:p>
            <a:fld id="{F1B21451-8905-4704-B76F-2EEC22BF8505}" type="slidenum">
              <a:rPr lang="en-GB" smtClean="0"/>
              <a:t>‹#›</a:t>
            </a:fld>
            <a:endParaRPr lang="en-GB"/>
          </a:p>
        </p:txBody>
      </p:sp>
    </p:spTree>
    <p:extLst>
      <p:ext uri="{BB962C8B-B14F-4D97-AF65-F5344CB8AC3E}">
        <p14:creationId xmlns:p14="http://schemas.microsoft.com/office/powerpoint/2010/main" val="38257265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C51B8-1B40-4705-A4B9-5AC68FC2B75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11D0207-0600-444A-9189-E2622CBC4C8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917CDE2-E761-4D4B-938E-3C218E6748D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2E2A47E-C871-4B9D-B766-A3D65D4C368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52B600E-88C4-4E3B-856F-DA6EA2C1B72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CF9B090-E4F2-4BE2-B6A7-EE5C893461C1}"/>
              </a:ext>
            </a:extLst>
          </p:cNvPr>
          <p:cNvSpPr>
            <a:spLocks noGrp="1"/>
          </p:cNvSpPr>
          <p:nvPr>
            <p:ph type="dt" sz="half" idx="10"/>
          </p:nvPr>
        </p:nvSpPr>
        <p:spPr/>
        <p:txBody>
          <a:bodyPr/>
          <a:lstStyle/>
          <a:p>
            <a:fld id="{F1CEFB77-3908-41F8-B5A0-88740CCE87CF}" type="datetimeFigureOut">
              <a:rPr lang="en-GB" smtClean="0"/>
              <a:t>15/09/2024</a:t>
            </a:fld>
            <a:endParaRPr lang="en-GB"/>
          </a:p>
        </p:txBody>
      </p:sp>
      <p:sp>
        <p:nvSpPr>
          <p:cNvPr id="8" name="Footer Placeholder 7">
            <a:extLst>
              <a:ext uri="{FF2B5EF4-FFF2-40B4-BE49-F238E27FC236}">
                <a16:creationId xmlns:a16="http://schemas.microsoft.com/office/drawing/2014/main" id="{6BC999A9-BFF7-4666-8278-31A3D5174AB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50139D6-7689-424F-80C5-1927F390EA94}"/>
              </a:ext>
            </a:extLst>
          </p:cNvPr>
          <p:cNvSpPr>
            <a:spLocks noGrp="1"/>
          </p:cNvSpPr>
          <p:nvPr>
            <p:ph type="sldNum" sz="quarter" idx="12"/>
          </p:nvPr>
        </p:nvSpPr>
        <p:spPr/>
        <p:txBody>
          <a:bodyPr/>
          <a:lstStyle/>
          <a:p>
            <a:fld id="{F1B21451-8905-4704-B76F-2EEC22BF8505}" type="slidenum">
              <a:rPr lang="en-GB" smtClean="0"/>
              <a:t>‹#›</a:t>
            </a:fld>
            <a:endParaRPr lang="en-GB"/>
          </a:p>
        </p:txBody>
      </p:sp>
    </p:spTree>
    <p:extLst>
      <p:ext uri="{BB962C8B-B14F-4D97-AF65-F5344CB8AC3E}">
        <p14:creationId xmlns:p14="http://schemas.microsoft.com/office/powerpoint/2010/main" val="393341436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4F9F6-08D1-4D6C-B9CA-9C57C407A4E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F96356C-6C20-4B60-9ECE-3E15703A171A}"/>
              </a:ext>
            </a:extLst>
          </p:cNvPr>
          <p:cNvSpPr>
            <a:spLocks noGrp="1"/>
          </p:cNvSpPr>
          <p:nvPr>
            <p:ph type="dt" sz="half" idx="10"/>
          </p:nvPr>
        </p:nvSpPr>
        <p:spPr/>
        <p:txBody>
          <a:bodyPr/>
          <a:lstStyle/>
          <a:p>
            <a:fld id="{F1CEFB77-3908-41F8-B5A0-88740CCE87CF}" type="datetimeFigureOut">
              <a:rPr lang="en-GB" smtClean="0"/>
              <a:t>15/09/2024</a:t>
            </a:fld>
            <a:endParaRPr lang="en-GB"/>
          </a:p>
        </p:txBody>
      </p:sp>
      <p:sp>
        <p:nvSpPr>
          <p:cNvPr id="4" name="Footer Placeholder 3">
            <a:extLst>
              <a:ext uri="{FF2B5EF4-FFF2-40B4-BE49-F238E27FC236}">
                <a16:creationId xmlns:a16="http://schemas.microsoft.com/office/drawing/2014/main" id="{F5D7ACC2-9917-4379-99B5-F8DE3A9EA04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D73BE3B-FF94-4497-B3C4-071971FC6622}"/>
              </a:ext>
            </a:extLst>
          </p:cNvPr>
          <p:cNvSpPr>
            <a:spLocks noGrp="1"/>
          </p:cNvSpPr>
          <p:nvPr>
            <p:ph type="sldNum" sz="quarter" idx="12"/>
          </p:nvPr>
        </p:nvSpPr>
        <p:spPr/>
        <p:txBody>
          <a:bodyPr/>
          <a:lstStyle/>
          <a:p>
            <a:fld id="{F1B21451-8905-4704-B76F-2EEC22BF8505}" type="slidenum">
              <a:rPr lang="en-GB" smtClean="0"/>
              <a:t>‹#›</a:t>
            </a:fld>
            <a:endParaRPr lang="en-GB"/>
          </a:p>
        </p:txBody>
      </p:sp>
    </p:spTree>
    <p:extLst>
      <p:ext uri="{BB962C8B-B14F-4D97-AF65-F5344CB8AC3E}">
        <p14:creationId xmlns:p14="http://schemas.microsoft.com/office/powerpoint/2010/main" val="271504746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7B8840-D6C4-401F-9CF0-8B584A628F4F}"/>
              </a:ext>
            </a:extLst>
          </p:cNvPr>
          <p:cNvSpPr>
            <a:spLocks noGrp="1"/>
          </p:cNvSpPr>
          <p:nvPr>
            <p:ph type="dt" sz="half" idx="10"/>
          </p:nvPr>
        </p:nvSpPr>
        <p:spPr/>
        <p:txBody>
          <a:bodyPr/>
          <a:lstStyle/>
          <a:p>
            <a:fld id="{F1CEFB77-3908-41F8-B5A0-88740CCE87CF}" type="datetimeFigureOut">
              <a:rPr lang="en-GB" smtClean="0"/>
              <a:t>15/09/2024</a:t>
            </a:fld>
            <a:endParaRPr lang="en-GB"/>
          </a:p>
        </p:txBody>
      </p:sp>
      <p:sp>
        <p:nvSpPr>
          <p:cNvPr id="3" name="Footer Placeholder 2">
            <a:extLst>
              <a:ext uri="{FF2B5EF4-FFF2-40B4-BE49-F238E27FC236}">
                <a16:creationId xmlns:a16="http://schemas.microsoft.com/office/drawing/2014/main" id="{BE26DED0-FD86-406D-95A4-8A894110235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5810EBD-4CA4-4D6C-8C32-DBC0053E12EA}"/>
              </a:ext>
            </a:extLst>
          </p:cNvPr>
          <p:cNvSpPr>
            <a:spLocks noGrp="1"/>
          </p:cNvSpPr>
          <p:nvPr>
            <p:ph type="sldNum" sz="quarter" idx="12"/>
          </p:nvPr>
        </p:nvSpPr>
        <p:spPr/>
        <p:txBody>
          <a:bodyPr/>
          <a:lstStyle/>
          <a:p>
            <a:fld id="{F1B21451-8905-4704-B76F-2EEC22BF8505}" type="slidenum">
              <a:rPr lang="en-GB" smtClean="0"/>
              <a:t>‹#›</a:t>
            </a:fld>
            <a:endParaRPr lang="en-GB"/>
          </a:p>
        </p:txBody>
      </p:sp>
    </p:spTree>
    <p:extLst>
      <p:ext uri="{BB962C8B-B14F-4D97-AF65-F5344CB8AC3E}">
        <p14:creationId xmlns:p14="http://schemas.microsoft.com/office/powerpoint/2010/main" val="99996353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E2FFE-F4A5-42AD-AA5E-8E74B51049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D017B73-D5EE-4BA3-822E-F6AA6CC0BCE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A425F18-BE60-4D92-BE74-238365F1F2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3740B13-6F3A-4697-AA0D-4F8BCA25643C}"/>
              </a:ext>
            </a:extLst>
          </p:cNvPr>
          <p:cNvSpPr>
            <a:spLocks noGrp="1"/>
          </p:cNvSpPr>
          <p:nvPr>
            <p:ph type="dt" sz="half" idx="10"/>
          </p:nvPr>
        </p:nvSpPr>
        <p:spPr/>
        <p:txBody>
          <a:bodyPr/>
          <a:lstStyle/>
          <a:p>
            <a:fld id="{F1CEFB77-3908-41F8-B5A0-88740CCE87CF}" type="datetimeFigureOut">
              <a:rPr lang="en-GB" smtClean="0"/>
              <a:t>15/09/2024</a:t>
            </a:fld>
            <a:endParaRPr lang="en-GB"/>
          </a:p>
        </p:txBody>
      </p:sp>
      <p:sp>
        <p:nvSpPr>
          <p:cNvPr id="6" name="Footer Placeholder 5">
            <a:extLst>
              <a:ext uri="{FF2B5EF4-FFF2-40B4-BE49-F238E27FC236}">
                <a16:creationId xmlns:a16="http://schemas.microsoft.com/office/drawing/2014/main" id="{22305344-0EA1-4055-8878-AECF8B7E5DE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DF49270-7CD8-4643-8E02-A2EDF9A01631}"/>
              </a:ext>
            </a:extLst>
          </p:cNvPr>
          <p:cNvSpPr>
            <a:spLocks noGrp="1"/>
          </p:cNvSpPr>
          <p:nvPr>
            <p:ph type="sldNum" sz="quarter" idx="12"/>
          </p:nvPr>
        </p:nvSpPr>
        <p:spPr/>
        <p:txBody>
          <a:bodyPr/>
          <a:lstStyle/>
          <a:p>
            <a:fld id="{F1B21451-8905-4704-B76F-2EEC22BF8505}" type="slidenum">
              <a:rPr lang="en-GB" smtClean="0"/>
              <a:t>‹#›</a:t>
            </a:fld>
            <a:endParaRPr lang="en-GB"/>
          </a:p>
        </p:txBody>
      </p:sp>
    </p:spTree>
    <p:extLst>
      <p:ext uri="{BB962C8B-B14F-4D97-AF65-F5344CB8AC3E}">
        <p14:creationId xmlns:p14="http://schemas.microsoft.com/office/powerpoint/2010/main" val="258587912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4C7D8-C9AB-4CF8-977B-A5FBD3E760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772E0B8-6E7A-4F9B-B17E-722F8BD411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CEA5AE0-0F21-4FD3-908C-BAE6DEBD3B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FEEEB0-08FD-423E-A163-61135FDF1F30}"/>
              </a:ext>
            </a:extLst>
          </p:cNvPr>
          <p:cNvSpPr>
            <a:spLocks noGrp="1"/>
          </p:cNvSpPr>
          <p:nvPr>
            <p:ph type="dt" sz="half" idx="10"/>
          </p:nvPr>
        </p:nvSpPr>
        <p:spPr/>
        <p:txBody>
          <a:bodyPr/>
          <a:lstStyle/>
          <a:p>
            <a:fld id="{F1CEFB77-3908-41F8-B5A0-88740CCE87CF}" type="datetimeFigureOut">
              <a:rPr lang="en-GB" smtClean="0"/>
              <a:t>15/09/2024</a:t>
            </a:fld>
            <a:endParaRPr lang="en-GB"/>
          </a:p>
        </p:txBody>
      </p:sp>
      <p:sp>
        <p:nvSpPr>
          <p:cNvPr id="6" name="Footer Placeholder 5">
            <a:extLst>
              <a:ext uri="{FF2B5EF4-FFF2-40B4-BE49-F238E27FC236}">
                <a16:creationId xmlns:a16="http://schemas.microsoft.com/office/drawing/2014/main" id="{398C5B0A-CE36-45A2-9937-AB91FCD3099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28CFADC-3AA9-47C5-B4CB-24310D190311}"/>
              </a:ext>
            </a:extLst>
          </p:cNvPr>
          <p:cNvSpPr>
            <a:spLocks noGrp="1"/>
          </p:cNvSpPr>
          <p:nvPr>
            <p:ph type="sldNum" sz="quarter" idx="12"/>
          </p:nvPr>
        </p:nvSpPr>
        <p:spPr/>
        <p:txBody>
          <a:bodyPr/>
          <a:lstStyle/>
          <a:p>
            <a:fld id="{F1B21451-8905-4704-B76F-2EEC22BF8505}" type="slidenum">
              <a:rPr lang="en-GB" smtClean="0"/>
              <a:t>‹#›</a:t>
            </a:fld>
            <a:endParaRPr lang="en-GB"/>
          </a:p>
        </p:txBody>
      </p:sp>
    </p:spTree>
    <p:extLst>
      <p:ext uri="{BB962C8B-B14F-4D97-AF65-F5344CB8AC3E}">
        <p14:creationId xmlns:p14="http://schemas.microsoft.com/office/powerpoint/2010/main" val="192719321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04E25-A54D-41B1-AED7-B383A8B6FB2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3C6012E-A9B0-4AB7-ADB1-C6E6E443640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60AA28D-F5F2-4FAC-AD1B-0C996E353DDB}"/>
              </a:ext>
            </a:extLst>
          </p:cNvPr>
          <p:cNvSpPr>
            <a:spLocks noGrp="1"/>
          </p:cNvSpPr>
          <p:nvPr>
            <p:ph type="dt" sz="half" idx="10"/>
          </p:nvPr>
        </p:nvSpPr>
        <p:spPr/>
        <p:txBody>
          <a:bodyPr/>
          <a:lstStyle/>
          <a:p>
            <a:fld id="{F1CEFB77-3908-41F8-B5A0-88740CCE87CF}" type="datetimeFigureOut">
              <a:rPr lang="en-GB" smtClean="0"/>
              <a:t>15/09/2024</a:t>
            </a:fld>
            <a:endParaRPr lang="en-GB"/>
          </a:p>
        </p:txBody>
      </p:sp>
      <p:sp>
        <p:nvSpPr>
          <p:cNvPr id="5" name="Footer Placeholder 4">
            <a:extLst>
              <a:ext uri="{FF2B5EF4-FFF2-40B4-BE49-F238E27FC236}">
                <a16:creationId xmlns:a16="http://schemas.microsoft.com/office/drawing/2014/main" id="{BF94D5EE-2B61-473B-94B0-A2863163134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81DCEA7-8A8F-408E-A12F-E1CC086923E5}"/>
              </a:ext>
            </a:extLst>
          </p:cNvPr>
          <p:cNvSpPr>
            <a:spLocks noGrp="1"/>
          </p:cNvSpPr>
          <p:nvPr>
            <p:ph type="sldNum" sz="quarter" idx="12"/>
          </p:nvPr>
        </p:nvSpPr>
        <p:spPr/>
        <p:txBody>
          <a:bodyPr/>
          <a:lstStyle/>
          <a:p>
            <a:fld id="{F1B21451-8905-4704-B76F-2EEC22BF8505}" type="slidenum">
              <a:rPr lang="en-GB" smtClean="0"/>
              <a:t>‹#›</a:t>
            </a:fld>
            <a:endParaRPr lang="en-GB"/>
          </a:p>
        </p:txBody>
      </p:sp>
    </p:spTree>
    <p:extLst>
      <p:ext uri="{BB962C8B-B14F-4D97-AF65-F5344CB8AC3E}">
        <p14:creationId xmlns:p14="http://schemas.microsoft.com/office/powerpoint/2010/main" val="358160705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1293C4A-8673-486E-8F3E-8CE71FA9923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C18C363-E26B-4B45-906C-76535E5F880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83A2C68-F97F-45E2-8485-4149933061BE}"/>
              </a:ext>
            </a:extLst>
          </p:cNvPr>
          <p:cNvSpPr>
            <a:spLocks noGrp="1"/>
          </p:cNvSpPr>
          <p:nvPr>
            <p:ph type="dt" sz="half" idx="10"/>
          </p:nvPr>
        </p:nvSpPr>
        <p:spPr/>
        <p:txBody>
          <a:bodyPr/>
          <a:lstStyle/>
          <a:p>
            <a:fld id="{F1CEFB77-3908-41F8-B5A0-88740CCE87CF}" type="datetimeFigureOut">
              <a:rPr lang="en-GB" smtClean="0"/>
              <a:t>15/09/2024</a:t>
            </a:fld>
            <a:endParaRPr lang="en-GB"/>
          </a:p>
        </p:txBody>
      </p:sp>
      <p:sp>
        <p:nvSpPr>
          <p:cNvPr id="5" name="Footer Placeholder 4">
            <a:extLst>
              <a:ext uri="{FF2B5EF4-FFF2-40B4-BE49-F238E27FC236}">
                <a16:creationId xmlns:a16="http://schemas.microsoft.com/office/drawing/2014/main" id="{3F2F9E95-C00D-45FA-89E7-BC18CE75DFA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BF5EC88-831F-4571-ADB0-53EE2BFF631B}"/>
              </a:ext>
            </a:extLst>
          </p:cNvPr>
          <p:cNvSpPr>
            <a:spLocks noGrp="1"/>
          </p:cNvSpPr>
          <p:nvPr>
            <p:ph type="sldNum" sz="quarter" idx="12"/>
          </p:nvPr>
        </p:nvSpPr>
        <p:spPr/>
        <p:txBody>
          <a:bodyPr/>
          <a:lstStyle/>
          <a:p>
            <a:fld id="{F1B21451-8905-4704-B76F-2EEC22BF8505}" type="slidenum">
              <a:rPr lang="en-GB" smtClean="0"/>
              <a:t>‹#›</a:t>
            </a:fld>
            <a:endParaRPr lang="en-GB"/>
          </a:p>
        </p:txBody>
      </p:sp>
    </p:spTree>
    <p:extLst>
      <p:ext uri="{BB962C8B-B14F-4D97-AF65-F5344CB8AC3E}">
        <p14:creationId xmlns:p14="http://schemas.microsoft.com/office/powerpoint/2010/main" val="21183136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1.xml"/><Relationship Id="rId18" Type="http://schemas.openxmlformats.org/officeDocument/2006/relationships/slideLayout" Target="../slideLayouts/slideLayout46.xml"/><Relationship Id="rId26" Type="http://schemas.openxmlformats.org/officeDocument/2006/relationships/slideLayout" Target="../slideLayouts/slideLayout54.xml"/><Relationship Id="rId3" Type="http://schemas.openxmlformats.org/officeDocument/2006/relationships/slideLayout" Target="../slideLayouts/slideLayout31.xml"/><Relationship Id="rId21" Type="http://schemas.openxmlformats.org/officeDocument/2006/relationships/slideLayout" Target="../slideLayouts/slideLayout49.xml"/><Relationship Id="rId34" Type="http://schemas.openxmlformats.org/officeDocument/2006/relationships/slideLayout" Target="../slideLayouts/slideLayout62.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5" Type="http://schemas.openxmlformats.org/officeDocument/2006/relationships/slideLayout" Target="../slideLayouts/slideLayout53.xml"/><Relationship Id="rId33" Type="http://schemas.openxmlformats.org/officeDocument/2006/relationships/slideLayout" Target="../slideLayouts/slideLayout61.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20" Type="http://schemas.openxmlformats.org/officeDocument/2006/relationships/slideLayout" Target="../slideLayouts/slideLayout48.xml"/><Relationship Id="rId29" Type="http://schemas.openxmlformats.org/officeDocument/2006/relationships/slideLayout" Target="../slideLayouts/slideLayout57.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24" Type="http://schemas.openxmlformats.org/officeDocument/2006/relationships/slideLayout" Target="../slideLayouts/slideLayout52.xml"/><Relationship Id="rId32" Type="http://schemas.openxmlformats.org/officeDocument/2006/relationships/slideLayout" Target="../slideLayouts/slideLayout60.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23" Type="http://schemas.openxmlformats.org/officeDocument/2006/relationships/slideLayout" Target="../slideLayouts/slideLayout51.xml"/><Relationship Id="rId28" Type="http://schemas.openxmlformats.org/officeDocument/2006/relationships/slideLayout" Target="../slideLayouts/slideLayout56.xml"/><Relationship Id="rId36" Type="http://schemas.openxmlformats.org/officeDocument/2006/relationships/theme" Target="../theme/theme2.xml"/><Relationship Id="rId10" Type="http://schemas.openxmlformats.org/officeDocument/2006/relationships/slideLayout" Target="../slideLayouts/slideLayout38.xml"/><Relationship Id="rId19" Type="http://schemas.openxmlformats.org/officeDocument/2006/relationships/slideLayout" Target="../slideLayouts/slideLayout47.xml"/><Relationship Id="rId31" Type="http://schemas.openxmlformats.org/officeDocument/2006/relationships/slideLayout" Target="../slideLayouts/slideLayout59.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 Id="rId22" Type="http://schemas.openxmlformats.org/officeDocument/2006/relationships/slideLayout" Target="../slideLayouts/slideLayout50.xml"/><Relationship Id="rId27" Type="http://schemas.openxmlformats.org/officeDocument/2006/relationships/slideLayout" Target="../slideLayouts/slideLayout55.xml"/><Relationship Id="rId30" Type="http://schemas.openxmlformats.org/officeDocument/2006/relationships/slideLayout" Target="../slideLayouts/slideLayout58.xml"/><Relationship Id="rId35" Type="http://schemas.openxmlformats.org/officeDocument/2006/relationships/slideLayout" Target="../slideLayouts/slideLayout63.xml"/><Relationship Id="rId8" Type="http://schemas.openxmlformats.org/officeDocument/2006/relationships/slideLayout" Target="../slideLayouts/slideLayout3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71.xml"/><Relationship Id="rId3" Type="http://schemas.openxmlformats.org/officeDocument/2006/relationships/slideLayout" Target="../slideLayouts/slideLayout66.xml"/><Relationship Id="rId7" Type="http://schemas.openxmlformats.org/officeDocument/2006/relationships/slideLayout" Target="../slideLayouts/slideLayout70.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theme" Target="../theme/theme3.xml"/><Relationship Id="rId5" Type="http://schemas.openxmlformats.org/officeDocument/2006/relationships/slideLayout" Target="../slideLayouts/slideLayout68.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94DF6E-71DB-4B46-B221-4C8051207109}" type="datetimeFigureOut">
              <a:rPr lang="en-GB" smtClean="0"/>
              <a:t>15/09/2024</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1F4F3E-103E-455C-A881-15895E2F2FF5}" type="slidenum">
              <a:rPr lang="en-GB" smtClean="0"/>
              <a:t>‹#›</a:t>
            </a:fld>
            <a:endParaRPr lang="en-GB"/>
          </a:p>
        </p:txBody>
      </p:sp>
    </p:spTree>
    <p:extLst>
      <p:ext uri="{BB962C8B-B14F-4D97-AF65-F5344CB8AC3E}">
        <p14:creationId xmlns:p14="http://schemas.microsoft.com/office/powerpoint/2010/main" val="3560727729"/>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1" r:id="rId6"/>
    <p:sldLayoutId id="2147483682" r:id="rId7"/>
    <p:sldLayoutId id="2147483685" r:id="rId8"/>
    <p:sldLayoutId id="2147483684" r:id="rId9"/>
    <p:sldLayoutId id="2147483683" r:id="rId10"/>
    <p:sldLayoutId id="2147483686" r:id="rId11"/>
    <p:sldLayoutId id="2147483691" r:id="rId12"/>
    <p:sldLayoutId id="2147483690" r:id="rId13"/>
    <p:sldLayoutId id="2147483689" r:id="rId14"/>
    <p:sldLayoutId id="2147483688" r:id="rId15"/>
    <p:sldLayoutId id="2147483693" r:id="rId16"/>
    <p:sldLayoutId id="2147483697" r:id="rId17"/>
    <p:sldLayoutId id="2147483696" r:id="rId18"/>
    <p:sldLayoutId id="2147483694" r:id="rId19"/>
    <p:sldLayoutId id="2147483695" r:id="rId20"/>
    <p:sldLayoutId id="2147483760" r:id="rId21"/>
    <p:sldLayoutId id="2147483701" r:id="rId22"/>
    <p:sldLayoutId id="2147483774" r:id="rId23"/>
    <p:sldLayoutId id="2147483775" r:id="rId24"/>
    <p:sldLayoutId id="2147483776" r:id="rId25"/>
    <p:sldLayoutId id="2147483704" r:id="rId26"/>
    <p:sldLayoutId id="2147483666" r:id="rId27"/>
    <p:sldLayoutId id="2147483698" r:id="rId2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D134954-61BC-4D05-940D-00CA1399F5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28D4520-8F37-48B2-9796-21F39BBD6F0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3CC9AA3-3EDE-4E01-956A-EC1A86BFDF2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C21D68-468A-4A73-A21E-96E27C0C626C}" type="datetimeFigureOut">
              <a:rPr lang="en-GB" smtClean="0"/>
              <a:t>15/09/2024</a:t>
            </a:fld>
            <a:endParaRPr lang="en-GB"/>
          </a:p>
        </p:txBody>
      </p:sp>
      <p:sp>
        <p:nvSpPr>
          <p:cNvPr id="5" name="Footer Placeholder 4">
            <a:extLst>
              <a:ext uri="{FF2B5EF4-FFF2-40B4-BE49-F238E27FC236}">
                <a16:creationId xmlns:a16="http://schemas.microsoft.com/office/drawing/2014/main" id="{A4A571CD-59AD-4178-B173-A8B3701FB4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376BB656-43DA-4E56-A31A-6C7DC2A3804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63CBCE-53E6-4D5C-8651-A0746310DEC9}" type="slidenum">
              <a:rPr lang="en-GB" smtClean="0"/>
              <a:t>‹#›</a:t>
            </a:fld>
            <a:endParaRPr lang="en-GB"/>
          </a:p>
        </p:txBody>
      </p:sp>
    </p:spTree>
    <p:extLst>
      <p:ext uri="{BB962C8B-B14F-4D97-AF65-F5344CB8AC3E}">
        <p14:creationId xmlns:p14="http://schemas.microsoft.com/office/powerpoint/2010/main" val="3042347559"/>
      </p:ext>
    </p:extLst>
  </p:cSld>
  <p:clrMap bg1="lt1" tx1="dk1" bg2="lt2" tx2="dk2" accent1="accent1" accent2="accent2" accent3="accent3" accent4="accent4" accent5="accent5" accent6="accent6" hlink="hlink" folHlink="folHlink"/>
  <p:sldLayoutIdLst>
    <p:sldLayoutId id="2147483785" r:id="rId1"/>
    <p:sldLayoutId id="2147483756" r:id="rId2"/>
    <p:sldLayoutId id="2147483757" r:id="rId3"/>
    <p:sldLayoutId id="2147483777" r:id="rId4"/>
    <p:sldLayoutId id="2147483778" r:id="rId5"/>
    <p:sldLayoutId id="2147483779" r:id="rId6"/>
    <p:sldLayoutId id="2147483763" r:id="rId7"/>
    <p:sldLayoutId id="2147483780" r:id="rId8"/>
    <p:sldLayoutId id="2147483781" r:id="rId9"/>
    <p:sldLayoutId id="2147483782" r:id="rId10"/>
    <p:sldLayoutId id="2147483783" r:id="rId11"/>
    <p:sldLayoutId id="2147483784" r:id="rId12"/>
    <p:sldLayoutId id="2147483734" r:id="rId13"/>
    <p:sldLayoutId id="2147483738" r:id="rId14"/>
    <p:sldLayoutId id="2147483752" r:id="rId15"/>
    <p:sldLayoutId id="2147483754" r:id="rId16"/>
    <p:sldLayoutId id="2147483753" r:id="rId17"/>
    <p:sldLayoutId id="2147483733" r:id="rId18"/>
    <p:sldLayoutId id="2147483726" r:id="rId19"/>
    <p:sldLayoutId id="2147483730" r:id="rId20"/>
    <p:sldLayoutId id="2147483725" r:id="rId21"/>
    <p:sldLayoutId id="2147483729" r:id="rId22"/>
    <p:sldLayoutId id="2147483724" r:id="rId23"/>
    <p:sldLayoutId id="2147483737" r:id="rId24"/>
    <p:sldLayoutId id="2147483723" r:id="rId25"/>
    <p:sldLayoutId id="2147483727" r:id="rId26"/>
    <p:sldLayoutId id="2147483731" r:id="rId27"/>
    <p:sldLayoutId id="2147483732" r:id="rId28"/>
    <p:sldLayoutId id="2147483721" r:id="rId29"/>
    <p:sldLayoutId id="2147483728" r:id="rId30"/>
    <p:sldLayoutId id="2147483736" r:id="rId31"/>
    <p:sldLayoutId id="2147483735" r:id="rId32"/>
    <p:sldLayoutId id="2147483720" r:id="rId33"/>
    <p:sldLayoutId id="2147483719" r:id="rId34"/>
    <p:sldLayoutId id="2147483786" r:id="rId35"/>
  </p:sldLayoutIdLst>
  <p:txStyles>
    <p:titleStyle>
      <a:lvl1pPr algn="l" defTabSz="914400" rtl="0" eaLnBrk="1" latinLnBrk="0" hangingPunct="1">
        <a:lnSpc>
          <a:spcPct val="90000"/>
        </a:lnSpc>
        <a:spcBef>
          <a:spcPct val="0"/>
        </a:spcBef>
        <a:buNone/>
        <a:defRPr sz="4400" kern="1200">
          <a:solidFill>
            <a:srgbClr val="34495E"/>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CAEC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CAEC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CAEC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CAEC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CAEC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A3C8D37-7F21-4CC1-935C-CD65B020DD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30A918B-F422-4667-B3AD-9948D6A9CE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C60DEEE-1ABF-480E-9078-40F9245D95E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CEFB77-3908-41F8-B5A0-88740CCE87CF}" type="datetimeFigureOut">
              <a:rPr lang="en-GB" smtClean="0"/>
              <a:t>15/09/2024</a:t>
            </a:fld>
            <a:endParaRPr lang="en-GB"/>
          </a:p>
        </p:txBody>
      </p:sp>
      <p:sp>
        <p:nvSpPr>
          <p:cNvPr id="5" name="Footer Placeholder 4">
            <a:extLst>
              <a:ext uri="{FF2B5EF4-FFF2-40B4-BE49-F238E27FC236}">
                <a16:creationId xmlns:a16="http://schemas.microsoft.com/office/drawing/2014/main" id="{38DE0389-6F73-4CBB-879B-DC06FF4358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A4210FA-C994-4A1B-87D8-6AE36D62912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B21451-8905-4704-B76F-2EEC22BF8505}" type="slidenum">
              <a:rPr lang="en-GB" smtClean="0"/>
              <a:t>‹#›</a:t>
            </a:fld>
            <a:endParaRPr lang="en-GB"/>
          </a:p>
        </p:txBody>
      </p:sp>
    </p:spTree>
    <p:extLst>
      <p:ext uri="{BB962C8B-B14F-4D97-AF65-F5344CB8AC3E}">
        <p14:creationId xmlns:p14="http://schemas.microsoft.com/office/powerpoint/2010/main" val="1340243301"/>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55.xml"/><Relationship Id="rId1" Type="http://schemas.openxmlformats.org/officeDocument/2006/relationships/tags" Target="../tags/tag1.xml"/><Relationship Id="rId5" Type="http://schemas.openxmlformats.org/officeDocument/2006/relationships/image" Target="../media/image62.png"/><Relationship Id="rId4" Type="http://schemas.openxmlformats.org/officeDocument/2006/relationships/image" Target="../media/image61.jpeg"/></Relationships>
</file>

<file path=ppt/slides/_rels/slide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xml"/><Relationship Id="rId1" Type="http://schemas.openxmlformats.org/officeDocument/2006/relationships/slideLayout" Target="../slideLayouts/slideLayout63.xml"/><Relationship Id="rId5" Type="http://schemas.openxmlformats.org/officeDocument/2006/relationships/image" Target="../media/image65.png"/><Relationship Id="rId4" Type="http://schemas.openxmlformats.org/officeDocument/2006/relationships/image" Target="../media/image64.png"/></Relationships>
</file>

<file path=ppt/slides/_rels/slide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63.xml"/></Relationships>
</file>

<file path=ppt/slides/_rels/slide4.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3.xml"/><Relationship Id="rId1" Type="http://schemas.openxmlformats.org/officeDocument/2006/relationships/slideLayout" Target="../slideLayouts/slideLayout63.xml"/></Relationships>
</file>

<file path=ppt/slides/_rels/slide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xml"/><Relationship Id="rId1" Type="http://schemas.openxmlformats.org/officeDocument/2006/relationships/slideLayout" Target="../slideLayouts/slideLayout63.xml"/></Relationships>
</file>

<file path=ppt/slides/_rels/slide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5.xml"/><Relationship Id="rId1" Type="http://schemas.openxmlformats.org/officeDocument/2006/relationships/slideLayout" Target="../slideLayouts/slideLayout63.xml"/></Relationships>
</file>

<file path=ppt/slides/_rels/slide7.xml.rels><?xml version="1.0" encoding="UTF-8" standalone="yes"?>
<Relationships xmlns="http://schemas.openxmlformats.org/package/2006/relationships"><Relationship Id="rId8" Type="http://schemas.openxmlformats.org/officeDocument/2006/relationships/customXml" Target="../ink/ink3.xml"/><Relationship Id="rId13" Type="http://schemas.openxmlformats.org/officeDocument/2006/relationships/image" Target="../media/image69.png"/><Relationship Id="rId3" Type="http://schemas.openxmlformats.org/officeDocument/2006/relationships/image" Target="../media/image70.jpg"/><Relationship Id="rId7" Type="http://schemas.openxmlformats.org/officeDocument/2006/relationships/image" Target="../media/image500.png"/><Relationship Id="rId12" Type="http://schemas.openxmlformats.org/officeDocument/2006/relationships/image" Target="../media/image71.png"/><Relationship Id="rId2" Type="http://schemas.openxmlformats.org/officeDocument/2006/relationships/notesSlide" Target="../notesSlides/notesSlide6.xml"/><Relationship Id="rId1" Type="http://schemas.openxmlformats.org/officeDocument/2006/relationships/slideLayout" Target="../slideLayouts/slideLayout63.xml"/><Relationship Id="rId6" Type="http://schemas.openxmlformats.org/officeDocument/2006/relationships/customXml" Target="../ink/ink2.xml"/><Relationship Id="rId11" Type="http://schemas.openxmlformats.org/officeDocument/2006/relationships/customXml" Target="../ink/ink5.xml"/><Relationship Id="rId5" Type="http://schemas.openxmlformats.org/officeDocument/2006/relationships/image" Target="../media/image104.png"/><Relationship Id="rId10" Type="http://schemas.openxmlformats.org/officeDocument/2006/relationships/image" Target="../media/image6.png"/><Relationship Id="rId4" Type="http://schemas.openxmlformats.org/officeDocument/2006/relationships/customXml" Target="../ink/ink1.xml"/><Relationship Id="rId9" Type="http://schemas.openxmlformats.org/officeDocument/2006/relationships/customXml" Target="../ink/ink4.xml"/><Relationship Id="rId14" Type="http://schemas.openxmlformats.org/officeDocument/2006/relationships/image" Target="../media/image72.png"/></Relationships>
</file>

<file path=ppt/slides/_rels/slide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7.xml"/><Relationship Id="rId1" Type="http://schemas.openxmlformats.org/officeDocument/2006/relationships/slideLayout" Target="../slideLayouts/slideLayout63.xml"/></Relationships>
</file>

<file path=ppt/slides/_rels/slide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8.xml"/><Relationship Id="rId1" Type="http://schemas.openxmlformats.org/officeDocument/2006/relationships/slideLayout" Target="../slideLayouts/slideLayout63.xml"/><Relationship Id="rId4" Type="http://schemas.openxmlformats.org/officeDocument/2006/relationships/image" Target="../media/image73.png"/></Relationships>
</file>

<file path=ppt/slides/_rels/slide1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9.xml"/><Relationship Id="rId1" Type="http://schemas.openxmlformats.org/officeDocument/2006/relationships/slideLayout" Target="../slideLayouts/slideLayout63.xml"/></Relationships>
</file>

<file path=ppt/slides/_rels/slide1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0.xml"/><Relationship Id="rId1" Type="http://schemas.openxmlformats.org/officeDocument/2006/relationships/slideLayout" Target="../slideLayouts/slideLayout63.xml"/></Relationships>
</file>

<file path=ppt/slides/_rels/slide1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63.xml"/></Relationships>
</file>

<file path=ppt/slides/_rels/slide1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63.xml"/></Relationships>
</file>

<file path=ppt/slides/_rels/slide14.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41.xml"/></Relationships>
</file>

<file path=ppt/slides/_rels/slide15.xml.rels><?xml version="1.0" encoding="UTF-8" standalone="yes"?>
<Relationships xmlns="http://schemas.openxmlformats.org/package/2006/relationships"><Relationship Id="rId3" Type="http://schemas.openxmlformats.org/officeDocument/2006/relationships/hyperlink" Target="https://youtu.be/KrpY_TL-q9Q?si=TqJe5bZUN81hrdAp" TargetMode="External"/><Relationship Id="rId2" Type="http://schemas.openxmlformats.org/officeDocument/2006/relationships/notesSlide" Target="../notesSlides/notesSlide11.xml"/><Relationship Id="rId1" Type="http://schemas.openxmlformats.org/officeDocument/2006/relationships/slideLayout" Target="../slideLayouts/slideLayout46.xml"/><Relationship Id="rId4" Type="http://schemas.openxmlformats.org/officeDocument/2006/relationships/image" Target="../media/image78.png"/></Relationships>
</file>

<file path=ppt/slides/_rels/slide1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2.xml"/><Relationship Id="rId1" Type="http://schemas.openxmlformats.org/officeDocument/2006/relationships/slideLayout" Target="../slideLayouts/slideLayout46.xml"/></Relationships>
</file>

<file path=ppt/slides/_rels/slide17.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4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hyperlink" Target="mailto:richard.owen@agilysis.co.uk" TargetMode="External"/><Relationship Id="rId1" Type="http://schemas.openxmlformats.org/officeDocument/2006/relationships/slideLayout" Target="../slideLayouts/slideLayout6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Parliamentary Advisory Council for Transport Safety - PACTS">
            <a:extLst>
              <a:ext uri="{FF2B5EF4-FFF2-40B4-BE49-F238E27FC236}">
                <a16:creationId xmlns:a16="http://schemas.microsoft.com/office/drawing/2014/main" id="{E52501DB-F0CF-8956-F8CD-C4FFFB66A5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12076" y="3106627"/>
            <a:ext cx="4840543" cy="3630407"/>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7ADC1877-0424-86ED-E9FA-5FAA688A7ABC}"/>
              </a:ext>
            </a:extLst>
          </p:cNvPr>
          <p:cNvSpPr>
            <a:spLocks noGrp="1"/>
          </p:cNvSpPr>
          <p:nvPr>
            <p:ph type="title"/>
          </p:nvPr>
        </p:nvSpPr>
        <p:spPr>
          <a:xfrm>
            <a:off x="6912076" y="301515"/>
            <a:ext cx="5021825" cy="2181430"/>
          </a:xfrm>
        </p:spPr>
        <p:txBody>
          <a:bodyPr>
            <a:noAutofit/>
          </a:bodyPr>
          <a:lstStyle/>
          <a:p>
            <a:r>
              <a:rPr lang="en-GB" sz="3600" dirty="0"/>
              <a:t>LUSTRE - Lower Urban Speed Limits in Europe”.  How has reducing speed limits changed the roads in Europe?</a:t>
            </a:r>
          </a:p>
        </p:txBody>
      </p:sp>
      <p:sp>
        <p:nvSpPr>
          <p:cNvPr id="5" name="Content Placeholder 4">
            <a:extLst>
              <a:ext uri="{FF2B5EF4-FFF2-40B4-BE49-F238E27FC236}">
                <a16:creationId xmlns:a16="http://schemas.microsoft.com/office/drawing/2014/main" id="{12FDBE30-D4B0-344A-2D07-1D34A55EEBC2}"/>
              </a:ext>
            </a:extLst>
          </p:cNvPr>
          <p:cNvSpPr>
            <a:spLocks noGrp="1"/>
          </p:cNvSpPr>
          <p:nvPr>
            <p:ph idx="1"/>
          </p:nvPr>
        </p:nvSpPr>
        <p:spPr>
          <a:xfrm>
            <a:off x="6912076" y="2726938"/>
            <a:ext cx="4441723" cy="964096"/>
          </a:xfrm>
        </p:spPr>
        <p:txBody>
          <a:bodyPr>
            <a:normAutofit/>
          </a:bodyPr>
          <a:lstStyle/>
          <a:p>
            <a:pPr marL="0" indent="0">
              <a:buNone/>
            </a:pPr>
            <a:r>
              <a:rPr lang="en-GB" sz="4000" dirty="0"/>
              <a:t>Richard Owen </a:t>
            </a:r>
          </a:p>
        </p:txBody>
      </p:sp>
      <p:pic>
        <p:nvPicPr>
          <p:cNvPr id="14" name="Picture 13" descr="Text&#10;&#10;Description automatically generated with low confidence">
            <a:extLst>
              <a:ext uri="{FF2B5EF4-FFF2-40B4-BE49-F238E27FC236}">
                <a16:creationId xmlns:a16="http://schemas.microsoft.com/office/drawing/2014/main" id="{9A6A2A8E-D1B5-8EA5-1174-7A704A37774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4130" y="133111"/>
            <a:ext cx="6683506" cy="2973516"/>
          </a:xfrm>
          <a:prstGeom prst="rect">
            <a:avLst/>
          </a:prstGeom>
        </p:spPr>
      </p:pic>
    </p:spTree>
    <p:custDataLst>
      <p:tags r:id="rId1"/>
    </p:custDataLst>
    <p:extLst>
      <p:ext uri="{BB962C8B-B14F-4D97-AF65-F5344CB8AC3E}">
        <p14:creationId xmlns:p14="http://schemas.microsoft.com/office/powerpoint/2010/main" val="395272648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31042">
        <p159:morph option="byObject"/>
      </p:transition>
    </mc:Choice>
    <mc:Fallback>
      <p:transition spd="slow" advTm="31042">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726E4B2-05A8-9E2C-7C15-1494D067C32D}"/>
              </a:ext>
            </a:extLst>
          </p:cNvPr>
          <p:cNvPicPr>
            <a:picLocks noChangeAspect="1"/>
          </p:cNvPicPr>
          <p:nvPr/>
        </p:nvPicPr>
        <p:blipFill>
          <a:blip r:embed="rId3"/>
          <a:stretch>
            <a:fillRect/>
          </a:stretch>
        </p:blipFill>
        <p:spPr>
          <a:xfrm>
            <a:off x="0" y="0"/>
            <a:ext cx="6635038" cy="6858000"/>
          </a:xfrm>
          <a:prstGeom prst="rect">
            <a:avLst/>
          </a:prstGeom>
        </p:spPr>
      </p:pic>
      <p:pic>
        <p:nvPicPr>
          <p:cNvPr id="8" name="Picture 7">
            <a:extLst>
              <a:ext uri="{FF2B5EF4-FFF2-40B4-BE49-F238E27FC236}">
                <a16:creationId xmlns:a16="http://schemas.microsoft.com/office/drawing/2014/main" id="{495F4BD5-C660-ED86-5685-A8CD4EF745CB}"/>
              </a:ext>
            </a:extLst>
          </p:cNvPr>
          <p:cNvPicPr>
            <a:picLocks noChangeAspect="1"/>
          </p:cNvPicPr>
          <p:nvPr/>
        </p:nvPicPr>
        <p:blipFill>
          <a:blip r:embed="rId4"/>
          <a:stretch>
            <a:fillRect/>
          </a:stretch>
        </p:blipFill>
        <p:spPr>
          <a:xfrm>
            <a:off x="6635038" y="4489135"/>
            <a:ext cx="5556962" cy="2368865"/>
          </a:xfrm>
          <a:prstGeom prst="rect">
            <a:avLst/>
          </a:prstGeom>
        </p:spPr>
      </p:pic>
      <p:pic>
        <p:nvPicPr>
          <p:cNvPr id="12" name="Picture 11">
            <a:extLst>
              <a:ext uri="{FF2B5EF4-FFF2-40B4-BE49-F238E27FC236}">
                <a16:creationId xmlns:a16="http://schemas.microsoft.com/office/drawing/2014/main" id="{30CFBFDC-5740-D562-AFA2-D34F35713A55}"/>
              </a:ext>
            </a:extLst>
          </p:cNvPr>
          <p:cNvPicPr>
            <a:picLocks noChangeAspect="1"/>
          </p:cNvPicPr>
          <p:nvPr/>
        </p:nvPicPr>
        <p:blipFill>
          <a:blip r:embed="rId5"/>
          <a:stretch>
            <a:fillRect/>
          </a:stretch>
        </p:blipFill>
        <p:spPr>
          <a:xfrm>
            <a:off x="7502770" y="0"/>
            <a:ext cx="4145240" cy="4341987"/>
          </a:xfrm>
          <a:prstGeom prst="rect">
            <a:avLst/>
          </a:prstGeom>
        </p:spPr>
      </p:pic>
    </p:spTree>
    <p:extLst>
      <p:ext uri="{BB962C8B-B14F-4D97-AF65-F5344CB8AC3E}">
        <p14:creationId xmlns:p14="http://schemas.microsoft.com/office/powerpoint/2010/main" val="295925941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D1617C0-B956-2A5B-F4D1-8B49437B9367}"/>
              </a:ext>
            </a:extLst>
          </p:cNvPr>
          <p:cNvPicPr>
            <a:picLocks noChangeAspect="1"/>
          </p:cNvPicPr>
          <p:nvPr/>
        </p:nvPicPr>
        <p:blipFill>
          <a:blip r:embed="rId2"/>
          <a:stretch>
            <a:fillRect/>
          </a:stretch>
        </p:blipFill>
        <p:spPr>
          <a:xfrm>
            <a:off x="0" y="0"/>
            <a:ext cx="5893244" cy="6858000"/>
          </a:xfrm>
          <a:prstGeom prst="rect">
            <a:avLst/>
          </a:prstGeom>
        </p:spPr>
      </p:pic>
      <p:pic>
        <p:nvPicPr>
          <p:cNvPr id="5" name="Picture 4">
            <a:extLst>
              <a:ext uri="{FF2B5EF4-FFF2-40B4-BE49-F238E27FC236}">
                <a16:creationId xmlns:a16="http://schemas.microsoft.com/office/drawing/2014/main" id="{0E449B1B-91F4-8462-14E9-49711702028A}"/>
              </a:ext>
            </a:extLst>
          </p:cNvPr>
          <p:cNvPicPr>
            <a:picLocks noChangeAspect="1"/>
          </p:cNvPicPr>
          <p:nvPr/>
        </p:nvPicPr>
        <p:blipFill>
          <a:blip r:embed="rId3"/>
          <a:stretch>
            <a:fillRect/>
          </a:stretch>
        </p:blipFill>
        <p:spPr>
          <a:xfrm>
            <a:off x="6534695" y="0"/>
            <a:ext cx="4921623" cy="6858000"/>
          </a:xfrm>
          <a:prstGeom prst="rect">
            <a:avLst/>
          </a:prstGeom>
        </p:spPr>
      </p:pic>
    </p:spTree>
    <p:extLst>
      <p:ext uri="{BB962C8B-B14F-4D97-AF65-F5344CB8AC3E}">
        <p14:creationId xmlns:p14="http://schemas.microsoft.com/office/powerpoint/2010/main" val="280656652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timeline of a lesson&#10;&#10;Description automatically generated with medium confidence">
            <a:extLst>
              <a:ext uri="{FF2B5EF4-FFF2-40B4-BE49-F238E27FC236}">
                <a16:creationId xmlns:a16="http://schemas.microsoft.com/office/drawing/2014/main" id="{BBDC43B2-E0F1-6C17-8E6B-86C15D4B5C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13">
            <a:extLst>
              <a:ext uri="{FF2B5EF4-FFF2-40B4-BE49-F238E27FC236}">
                <a16:creationId xmlns:a16="http://schemas.microsoft.com/office/drawing/2014/main" id="{297C3708-4626-14C9-61B8-3BFB0300172E}"/>
              </a:ext>
            </a:extLst>
          </p:cNvPr>
          <p:cNvSpPr txBox="1"/>
          <p:nvPr/>
        </p:nvSpPr>
        <p:spPr>
          <a:xfrm>
            <a:off x="10803312" y="121033"/>
            <a:ext cx="1211858" cy="175433"/>
          </a:xfrm>
          <a:prstGeom prst="rect">
            <a:avLst/>
          </a:prstGeom>
        </p:spPr>
        <p:txBody>
          <a:bodyPr lIns="0" tIns="0" rIns="0" bIns="0" rtlCol="0" anchor="t">
            <a:spAutoFit/>
          </a:bodyPr>
          <a:lstStyle/>
          <a:p>
            <a:pPr algn="ctr">
              <a:lnSpc>
                <a:spcPts val="1493"/>
              </a:lnSpc>
              <a:spcBef>
                <a:spcPct val="0"/>
              </a:spcBef>
            </a:pPr>
            <a:r>
              <a:rPr lang="en-US" sz="1067" dirty="0">
                <a:solidFill>
                  <a:srgbClr val="657F90"/>
                </a:solidFill>
                <a:latin typeface="Montserrat Classic"/>
              </a:rPr>
              <a:t>www.pacts.org.uk </a:t>
            </a:r>
          </a:p>
        </p:txBody>
      </p:sp>
      <p:grpSp>
        <p:nvGrpSpPr>
          <p:cNvPr id="5" name="Group 4">
            <a:extLst>
              <a:ext uri="{FF2B5EF4-FFF2-40B4-BE49-F238E27FC236}">
                <a16:creationId xmlns:a16="http://schemas.microsoft.com/office/drawing/2014/main" id="{CD1C8755-2165-BCE6-539E-1C376C8E9C2F}"/>
              </a:ext>
            </a:extLst>
          </p:cNvPr>
          <p:cNvGrpSpPr/>
          <p:nvPr/>
        </p:nvGrpSpPr>
        <p:grpSpPr>
          <a:xfrm>
            <a:off x="-182453" y="6515626"/>
            <a:ext cx="12535429" cy="796982"/>
            <a:chOff x="0" y="-47625"/>
            <a:chExt cx="13533296" cy="860425"/>
          </a:xfrm>
        </p:grpSpPr>
        <p:sp>
          <p:nvSpPr>
            <p:cNvPr id="6" name="Freeform 5">
              <a:extLst>
                <a:ext uri="{FF2B5EF4-FFF2-40B4-BE49-F238E27FC236}">
                  <a16:creationId xmlns:a16="http://schemas.microsoft.com/office/drawing/2014/main" id="{474742E1-F42C-3B4E-8C18-7B299EB0E016}"/>
                </a:ext>
              </a:extLst>
            </p:cNvPr>
            <p:cNvSpPr/>
            <p:nvPr/>
          </p:nvSpPr>
          <p:spPr>
            <a:xfrm>
              <a:off x="0" y="0"/>
              <a:ext cx="13533296" cy="306239"/>
            </a:xfrm>
            <a:custGeom>
              <a:avLst/>
              <a:gdLst/>
              <a:ahLst/>
              <a:cxnLst/>
              <a:rect l="l" t="t" r="r" b="b"/>
              <a:pathLst>
                <a:path w="13533296" h="306239">
                  <a:moveTo>
                    <a:pt x="0" y="0"/>
                  </a:moveTo>
                  <a:lnTo>
                    <a:pt x="13533296" y="0"/>
                  </a:lnTo>
                  <a:lnTo>
                    <a:pt x="13533296" y="306239"/>
                  </a:lnTo>
                  <a:lnTo>
                    <a:pt x="0" y="306239"/>
                  </a:lnTo>
                  <a:close/>
                </a:path>
              </a:pathLst>
            </a:custGeom>
            <a:solidFill>
              <a:srgbClr val="A1D5F1">
                <a:alpha val="32941"/>
              </a:srgbClr>
            </a:solidFill>
          </p:spPr>
          <p:txBody>
            <a:bodyPr/>
            <a:lstStyle/>
            <a:p>
              <a:endParaRPr lang="en-GB" sz="1200" dirty="0"/>
            </a:p>
          </p:txBody>
        </p:sp>
        <p:sp>
          <p:nvSpPr>
            <p:cNvPr id="7" name="TextBox 6">
              <a:extLst>
                <a:ext uri="{FF2B5EF4-FFF2-40B4-BE49-F238E27FC236}">
                  <a16:creationId xmlns:a16="http://schemas.microsoft.com/office/drawing/2014/main" id="{F918304A-D414-1CFA-C895-E8D3CE053AC1}"/>
                </a:ext>
              </a:extLst>
            </p:cNvPr>
            <p:cNvSpPr txBox="1"/>
            <p:nvPr/>
          </p:nvSpPr>
          <p:spPr>
            <a:xfrm>
              <a:off x="0" y="-47625"/>
              <a:ext cx="812800" cy="860425"/>
            </a:xfrm>
            <a:prstGeom prst="rect">
              <a:avLst/>
            </a:prstGeom>
          </p:spPr>
          <p:txBody>
            <a:bodyPr lIns="33867" tIns="33867" rIns="33867" bIns="33867" rtlCol="0" anchor="ctr"/>
            <a:lstStyle/>
            <a:p>
              <a:pPr algn="ctr">
                <a:lnSpc>
                  <a:spcPts val="2239"/>
                </a:lnSpc>
              </a:pPr>
              <a:endParaRPr sz="1200"/>
            </a:p>
          </p:txBody>
        </p:sp>
      </p:grpSp>
      <p:sp>
        <p:nvSpPr>
          <p:cNvPr id="8" name="TextBox 7">
            <a:extLst>
              <a:ext uri="{FF2B5EF4-FFF2-40B4-BE49-F238E27FC236}">
                <a16:creationId xmlns:a16="http://schemas.microsoft.com/office/drawing/2014/main" id="{D88D9003-1B50-0D28-9F67-6FDAA9F55065}"/>
              </a:ext>
            </a:extLst>
          </p:cNvPr>
          <p:cNvSpPr txBox="1"/>
          <p:nvPr/>
        </p:nvSpPr>
        <p:spPr>
          <a:xfrm>
            <a:off x="179290" y="6367200"/>
            <a:ext cx="2006845" cy="452496"/>
          </a:xfrm>
          <a:prstGeom prst="rect">
            <a:avLst/>
          </a:prstGeom>
        </p:spPr>
        <p:txBody>
          <a:bodyPr wrap="square" lIns="0" tIns="0" rIns="0" bIns="0" rtlCol="0" anchor="t">
            <a:spAutoFit/>
          </a:bodyPr>
          <a:lstStyle/>
          <a:p>
            <a:pPr>
              <a:lnSpc>
                <a:spcPts val="4266"/>
              </a:lnSpc>
            </a:pPr>
            <a:r>
              <a:rPr lang="en-US" sz="1333" i="1" dirty="0">
                <a:solidFill>
                  <a:schemeClr val="tx2"/>
                </a:solidFill>
                <a:latin typeface="Montserrat Classic" panose="020B0604020202020204" charset="0"/>
              </a:rPr>
              <a:t>Safe transport for all</a:t>
            </a:r>
          </a:p>
        </p:txBody>
      </p:sp>
    </p:spTree>
    <p:extLst>
      <p:ext uri="{BB962C8B-B14F-4D97-AF65-F5344CB8AC3E}">
        <p14:creationId xmlns:p14="http://schemas.microsoft.com/office/powerpoint/2010/main" val="340107560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reeform 5">
            <a:extLst>
              <a:ext uri="{FF2B5EF4-FFF2-40B4-BE49-F238E27FC236}">
                <a16:creationId xmlns:a16="http://schemas.microsoft.com/office/drawing/2014/main" id="{AF33978C-C89A-295E-B238-FFF2B32B1DCA}"/>
              </a:ext>
            </a:extLst>
          </p:cNvPr>
          <p:cNvSpPr/>
          <p:nvPr/>
        </p:nvSpPr>
        <p:spPr>
          <a:xfrm>
            <a:off x="-841829" y="4219851"/>
            <a:ext cx="9266814" cy="428777"/>
          </a:xfrm>
          <a:custGeom>
            <a:avLst/>
            <a:gdLst/>
            <a:ahLst/>
            <a:cxnLst/>
            <a:rect l="l" t="t" r="r" b="b"/>
            <a:pathLst>
              <a:path w="13533296" h="306239">
                <a:moveTo>
                  <a:pt x="0" y="0"/>
                </a:moveTo>
                <a:lnTo>
                  <a:pt x="13533296" y="0"/>
                </a:lnTo>
                <a:lnTo>
                  <a:pt x="13533296" y="306239"/>
                </a:lnTo>
                <a:lnTo>
                  <a:pt x="0" y="306239"/>
                </a:lnTo>
                <a:close/>
              </a:path>
            </a:pathLst>
          </a:custGeom>
          <a:solidFill>
            <a:schemeClr val="tx2"/>
          </a:solidFill>
        </p:spPr>
        <p:txBody>
          <a:bodyPr/>
          <a:lstStyle/>
          <a:p>
            <a:endParaRPr lang="en-GB" sz="1200" dirty="0"/>
          </a:p>
        </p:txBody>
      </p:sp>
      <p:sp>
        <p:nvSpPr>
          <p:cNvPr id="17" name="Freeform 5">
            <a:extLst>
              <a:ext uri="{FF2B5EF4-FFF2-40B4-BE49-F238E27FC236}">
                <a16:creationId xmlns:a16="http://schemas.microsoft.com/office/drawing/2014/main" id="{ACF264E4-BF71-E075-4E64-DFD089D0C6CC}"/>
              </a:ext>
            </a:extLst>
          </p:cNvPr>
          <p:cNvSpPr/>
          <p:nvPr/>
        </p:nvSpPr>
        <p:spPr>
          <a:xfrm>
            <a:off x="-1006324" y="2725387"/>
            <a:ext cx="9431309" cy="428777"/>
          </a:xfrm>
          <a:custGeom>
            <a:avLst/>
            <a:gdLst/>
            <a:ahLst/>
            <a:cxnLst/>
            <a:rect l="l" t="t" r="r" b="b"/>
            <a:pathLst>
              <a:path w="13533296" h="306239">
                <a:moveTo>
                  <a:pt x="0" y="0"/>
                </a:moveTo>
                <a:lnTo>
                  <a:pt x="13533296" y="0"/>
                </a:lnTo>
                <a:lnTo>
                  <a:pt x="13533296" y="306239"/>
                </a:lnTo>
                <a:lnTo>
                  <a:pt x="0" y="306239"/>
                </a:lnTo>
                <a:close/>
              </a:path>
            </a:pathLst>
          </a:custGeom>
          <a:solidFill>
            <a:schemeClr val="tx2"/>
          </a:solidFill>
        </p:spPr>
        <p:txBody>
          <a:bodyPr/>
          <a:lstStyle/>
          <a:p>
            <a:endParaRPr lang="en-GB" sz="1200" dirty="0"/>
          </a:p>
        </p:txBody>
      </p:sp>
      <p:sp>
        <p:nvSpPr>
          <p:cNvPr id="2" name="Title 1">
            <a:extLst>
              <a:ext uri="{FF2B5EF4-FFF2-40B4-BE49-F238E27FC236}">
                <a16:creationId xmlns:a16="http://schemas.microsoft.com/office/drawing/2014/main" id="{6283A3F2-E0AC-1786-A41F-26B68D8305DE}"/>
              </a:ext>
            </a:extLst>
          </p:cNvPr>
          <p:cNvSpPr txBox="1">
            <a:spLocks/>
          </p:cNvSpPr>
          <p:nvPr/>
        </p:nvSpPr>
        <p:spPr>
          <a:xfrm>
            <a:off x="430306" y="496223"/>
            <a:ext cx="11184814" cy="7620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3600" dirty="0">
                <a:solidFill>
                  <a:srgbClr val="002060"/>
                </a:solidFill>
                <a:latin typeface="Montserrat Classic" panose="020B0604020202020204" charset="0"/>
                <a:ea typeface="+mn-ea"/>
                <a:cs typeface="+mn-cs"/>
              </a:rPr>
              <a:t>LUSTRE: Lower Urban Speed Limits in Europe</a:t>
            </a:r>
          </a:p>
        </p:txBody>
      </p:sp>
      <p:sp>
        <p:nvSpPr>
          <p:cNvPr id="8" name="Freeform 5">
            <a:extLst>
              <a:ext uri="{FF2B5EF4-FFF2-40B4-BE49-F238E27FC236}">
                <a16:creationId xmlns:a16="http://schemas.microsoft.com/office/drawing/2014/main" id="{3764A2F5-5014-2758-19ED-E11A64427F05}"/>
              </a:ext>
            </a:extLst>
          </p:cNvPr>
          <p:cNvSpPr/>
          <p:nvPr/>
        </p:nvSpPr>
        <p:spPr>
          <a:xfrm>
            <a:off x="-717421" y="1353213"/>
            <a:ext cx="9142406" cy="428777"/>
          </a:xfrm>
          <a:custGeom>
            <a:avLst/>
            <a:gdLst/>
            <a:ahLst/>
            <a:cxnLst/>
            <a:rect l="l" t="t" r="r" b="b"/>
            <a:pathLst>
              <a:path w="13533296" h="306239">
                <a:moveTo>
                  <a:pt x="0" y="0"/>
                </a:moveTo>
                <a:lnTo>
                  <a:pt x="13533296" y="0"/>
                </a:lnTo>
                <a:lnTo>
                  <a:pt x="13533296" y="306239"/>
                </a:lnTo>
                <a:lnTo>
                  <a:pt x="0" y="306239"/>
                </a:lnTo>
                <a:close/>
              </a:path>
            </a:pathLst>
          </a:custGeom>
          <a:solidFill>
            <a:schemeClr val="tx2"/>
          </a:solidFill>
        </p:spPr>
        <p:txBody>
          <a:bodyPr/>
          <a:lstStyle/>
          <a:p>
            <a:endParaRPr lang="en-GB" sz="1200" dirty="0"/>
          </a:p>
        </p:txBody>
      </p:sp>
      <p:sp>
        <p:nvSpPr>
          <p:cNvPr id="3" name="Content Placeholder 2">
            <a:extLst>
              <a:ext uri="{FF2B5EF4-FFF2-40B4-BE49-F238E27FC236}">
                <a16:creationId xmlns:a16="http://schemas.microsoft.com/office/drawing/2014/main" id="{6E129800-DFD0-2D90-F02D-538AD99D954F}"/>
              </a:ext>
            </a:extLst>
          </p:cNvPr>
          <p:cNvSpPr txBox="1">
            <a:spLocks/>
          </p:cNvSpPr>
          <p:nvPr/>
        </p:nvSpPr>
        <p:spPr>
          <a:xfrm>
            <a:off x="1319298" y="1422372"/>
            <a:ext cx="10872702" cy="5149542"/>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GB" sz="1600" dirty="0">
              <a:solidFill>
                <a:srgbClr val="002060"/>
              </a:solidFill>
              <a:latin typeface="Montserrat Classic"/>
            </a:endParaRPr>
          </a:p>
          <a:p>
            <a:pPr marL="0" indent="0">
              <a:buNone/>
            </a:pPr>
            <a:endParaRPr lang="en-GB" sz="1600" dirty="0">
              <a:solidFill>
                <a:srgbClr val="002060"/>
              </a:solidFill>
              <a:latin typeface="Montserrat Classic"/>
            </a:endParaRPr>
          </a:p>
          <a:p>
            <a:pPr marL="0" indent="0">
              <a:buNone/>
            </a:pPr>
            <a:r>
              <a:rPr lang="en-GB" sz="1600" dirty="0">
                <a:solidFill>
                  <a:schemeClr val="bg1"/>
                </a:solidFill>
                <a:latin typeface="Montserrat Classic"/>
              </a:rPr>
              <a:t>USING….</a:t>
            </a:r>
          </a:p>
          <a:p>
            <a:pPr marL="0" indent="0">
              <a:buNone/>
            </a:pPr>
            <a:r>
              <a:rPr lang="en-GB" sz="1600" dirty="0">
                <a:solidFill>
                  <a:schemeClr val="bg1"/>
                </a:solidFill>
                <a:latin typeface="Montserrat Classic"/>
              </a:rPr>
              <a:t>DITION IT INCLUDES:</a:t>
            </a:r>
          </a:p>
        </p:txBody>
      </p:sp>
      <p:sp>
        <p:nvSpPr>
          <p:cNvPr id="10" name="TextBox 13">
            <a:extLst>
              <a:ext uri="{FF2B5EF4-FFF2-40B4-BE49-F238E27FC236}">
                <a16:creationId xmlns:a16="http://schemas.microsoft.com/office/drawing/2014/main" id="{DBA0ED1B-DABE-C7BC-03CB-7F0092C348D1}"/>
              </a:ext>
            </a:extLst>
          </p:cNvPr>
          <p:cNvSpPr txBox="1"/>
          <p:nvPr/>
        </p:nvSpPr>
        <p:spPr>
          <a:xfrm>
            <a:off x="10803312" y="121033"/>
            <a:ext cx="1211858" cy="175433"/>
          </a:xfrm>
          <a:prstGeom prst="rect">
            <a:avLst/>
          </a:prstGeom>
        </p:spPr>
        <p:txBody>
          <a:bodyPr lIns="0" tIns="0" rIns="0" bIns="0" rtlCol="0" anchor="t">
            <a:spAutoFit/>
          </a:bodyPr>
          <a:lstStyle/>
          <a:p>
            <a:pPr algn="ctr">
              <a:lnSpc>
                <a:spcPts val="1493"/>
              </a:lnSpc>
              <a:spcBef>
                <a:spcPct val="0"/>
              </a:spcBef>
            </a:pPr>
            <a:r>
              <a:rPr lang="en-US" sz="1067" dirty="0">
                <a:solidFill>
                  <a:srgbClr val="657F90"/>
                </a:solidFill>
                <a:latin typeface="Montserrat Classic"/>
              </a:rPr>
              <a:t>www.pacts.org.uk </a:t>
            </a:r>
          </a:p>
        </p:txBody>
      </p:sp>
      <p:pic>
        <p:nvPicPr>
          <p:cNvPr id="11" name="Picture 10">
            <a:extLst>
              <a:ext uri="{FF2B5EF4-FFF2-40B4-BE49-F238E27FC236}">
                <a16:creationId xmlns:a16="http://schemas.microsoft.com/office/drawing/2014/main" id="{9760B131-7C78-C9E7-1E73-1B08202B4CA1}"/>
              </a:ext>
            </a:extLst>
          </p:cNvPr>
          <p:cNvPicPr>
            <a:picLocks noChangeAspect="1"/>
          </p:cNvPicPr>
          <p:nvPr/>
        </p:nvPicPr>
        <p:blipFill>
          <a:blip r:embed="rId3">
            <a:alphaModFix amt="15000"/>
          </a:blip>
          <a:srcRect l="61139"/>
          <a:stretch>
            <a:fillRect/>
          </a:stretch>
        </p:blipFill>
        <p:spPr>
          <a:xfrm>
            <a:off x="-667499" y="-47439"/>
            <a:ext cx="3700423" cy="7144234"/>
          </a:xfrm>
          <a:prstGeom prst="rect">
            <a:avLst/>
          </a:prstGeom>
        </p:spPr>
      </p:pic>
      <p:sp>
        <p:nvSpPr>
          <p:cNvPr id="12" name="TextBox 11">
            <a:extLst>
              <a:ext uri="{FF2B5EF4-FFF2-40B4-BE49-F238E27FC236}">
                <a16:creationId xmlns:a16="http://schemas.microsoft.com/office/drawing/2014/main" id="{97AA2A6A-B35F-7EF0-5BAA-C0F93E23A774}"/>
              </a:ext>
            </a:extLst>
          </p:cNvPr>
          <p:cNvSpPr txBox="1"/>
          <p:nvPr/>
        </p:nvSpPr>
        <p:spPr>
          <a:xfrm>
            <a:off x="179290" y="6367200"/>
            <a:ext cx="2006845" cy="452496"/>
          </a:xfrm>
          <a:prstGeom prst="rect">
            <a:avLst/>
          </a:prstGeom>
        </p:spPr>
        <p:txBody>
          <a:bodyPr wrap="square" lIns="0" tIns="0" rIns="0" bIns="0" rtlCol="0" anchor="t">
            <a:spAutoFit/>
          </a:bodyPr>
          <a:lstStyle/>
          <a:p>
            <a:pPr>
              <a:lnSpc>
                <a:spcPts val="4266"/>
              </a:lnSpc>
            </a:pPr>
            <a:r>
              <a:rPr lang="en-US" sz="1333" i="1" dirty="0">
                <a:solidFill>
                  <a:schemeClr val="tx2"/>
                </a:solidFill>
                <a:latin typeface="Montserrat Classic" panose="020B0604020202020204" charset="0"/>
              </a:rPr>
              <a:t>Safe transport for all</a:t>
            </a:r>
          </a:p>
        </p:txBody>
      </p:sp>
      <p:grpSp>
        <p:nvGrpSpPr>
          <p:cNvPr id="13" name="Group 4">
            <a:extLst>
              <a:ext uri="{FF2B5EF4-FFF2-40B4-BE49-F238E27FC236}">
                <a16:creationId xmlns:a16="http://schemas.microsoft.com/office/drawing/2014/main" id="{EBA34ECE-BEAF-600F-F7B6-0DC427D9088A}"/>
              </a:ext>
            </a:extLst>
          </p:cNvPr>
          <p:cNvGrpSpPr/>
          <p:nvPr/>
        </p:nvGrpSpPr>
        <p:grpSpPr>
          <a:xfrm>
            <a:off x="-182453" y="6515626"/>
            <a:ext cx="12535429" cy="796982"/>
            <a:chOff x="0" y="-47625"/>
            <a:chExt cx="13533296" cy="860425"/>
          </a:xfrm>
        </p:grpSpPr>
        <p:sp>
          <p:nvSpPr>
            <p:cNvPr id="14" name="Freeform 5">
              <a:extLst>
                <a:ext uri="{FF2B5EF4-FFF2-40B4-BE49-F238E27FC236}">
                  <a16:creationId xmlns:a16="http://schemas.microsoft.com/office/drawing/2014/main" id="{72820344-2881-3837-C115-F889212EC68A}"/>
                </a:ext>
              </a:extLst>
            </p:cNvPr>
            <p:cNvSpPr/>
            <p:nvPr/>
          </p:nvSpPr>
          <p:spPr>
            <a:xfrm>
              <a:off x="0" y="0"/>
              <a:ext cx="13533296" cy="306239"/>
            </a:xfrm>
            <a:custGeom>
              <a:avLst/>
              <a:gdLst/>
              <a:ahLst/>
              <a:cxnLst/>
              <a:rect l="l" t="t" r="r" b="b"/>
              <a:pathLst>
                <a:path w="13533296" h="306239">
                  <a:moveTo>
                    <a:pt x="0" y="0"/>
                  </a:moveTo>
                  <a:lnTo>
                    <a:pt x="13533296" y="0"/>
                  </a:lnTo>
                  <a:lnTo>
                    <a:pt x="13533296" y="306239"/>
                  </a:lnTo>
                  <a:lnTo>
                    <a:pt x="0" y="306239"/>
                  </a:lnTo>
                  <a:close/>
                </a:path>
              </a:pathLst>
            </a:custGeom>
            <a:solidFill>
              <a:srgbClr val="A1D5F1">
                <a:alpha val="32941"/>
              </a:srgbClr>
            </a:solidFill>
          </p:spPr>
          <p:txBody>
            <a:bodyPr/>
            <a:lstStyle/>
            <a:p>
              <a:endParaRPr lang="en-GB" sz="1200" dirty="0"/>
            </a:p>
          </p:txBody>
        </p:sp>
        <p:sp>
          <p:nvSpPr>
            <p:cNvPr id="15" name="TextBox 6">
              <a:extLst>
                <a:ext uri="{FF2B5EF4-FFF2-40B4-BE49-F238E27FC236}">
                  <a16:creationId xmlns:a16="http://schemas.microsoft.com/office/drawing/2014/main" id="{53E521F2-AE15-F552-A6AB-2CBDFCC5F948}"/>
                </a:ext>
              </a:extLst>
            </p:cNvPr>
            <p:cNvSpPr txBox="1"/>
            <p:nvPr/>
          </p:nvSpPr>
          <p:spPr>
            <a:xfrm>
              <a:off x="0" y="-47625"/>
              <a:ext cx="812800" cy="860425"/>
            </a:xfrm>
            <a:prstGeom prst="rect">
              <a:avLst/>
            </a:prstGeom>
          </p:spPr>
          <p:txBody>
            <a:bodyPr lIns="33867" tIns="33867" rIns="33867" bIns="33867" rtlCol="0" anchor="ctr"/>
            <a:lstStyle/>
            <a:p>
              <a:pPr algn="ctr">
                <a:lnSpc>
                  <a:spcPts val="2239"/>
                </a:lnSpc>
              </a:pPr>
              <a:endParaRPr sz="1200"/>
            </a:p>
          </p:txBody>
        </p:sp>
      </p:grpSp>
      <p:sp>
        <p:nvSpPr>
          <p:cNvPr id="20" name="TextBox 19">
            <a:extLst>
              <a:ext uri="{FF2B5EF4-FFF2-40B4-BE49-F238E27FC236}">
                <a16:creationId xmlns:a16="http://schemas.microsoft.com/office/drawing/2014/main" id="{10A8FB7F-C49B-D1A1-593E-87EF54A58325}"/>
              </a:ext>
            </a:extLst>
          </p:cNvPr>
          <p:cNvSpPr txBox="1"/>
          <p:nvPr/>
        </p:nvSpPr>
        <p:spPr>
          <a:xfrm>
            <a:off x="1546271" y="1372815"/>
            <a:ext cx="6734628" cy="379656"/>
          </a:xfrm>
          <a:prstGeom prst="rect">
            <a:avLst/>
          </a:prstGeom>
          <a:noFill/>
        </p:spPr>
        <p:txBody>
          <a:bodyPr wrap="square">
            <a:spAutoFit/>
          </a:bodyPr>
          <a:lstStyle/>
          <a:p>
            <a:r>
              <a:rPr lang="en-GB" sz="1867" dirty="0">
                <a:solidFill>
                  <a:schemeClr val="bg1"/>
                </a:solidFill>
                <a:latin typeface="Montserrat Classic"/>
              </a:rPr>
              <a:t>Project overview report</a:t>
            </a:r>
          </a:p>
        </p:txBody>
      </p:sp>
      <p:sp>
        <p:nvSpPr>
          <p:cNvPr id="22" name="TextBox 21">
            <a:extLst>
              <a:ext uri="{FF2B5EF4-FFF2-40B4-BE49-F238E27FC236}">
                <a16:creationId xmlns:a16="http://schemas.microsoft.com/office/drawing/2014/main" id="{4FD7530D-3CF4-E4FE-D1DE-F0F36E9B3706}"/>
              </a:ext>
            </a:extLst>
          </p:cNvPr>
          <p:cNvSpPr txBox="1"/>
          <p:nvPr/>
        </p:nvSpPr>
        <p:spPr>
          <a:xfrm>
            <a:off x="1567805" y="1738279"/>
            <a:ext cx="10447365" cy="954300"/>
          </a:xfrm>
          <a:prstGeom prst="rect">
            <a:avLst/>
          </a:prstGeom>
          <a:noFill/>
        </p:spPr>
        <p:txBody>
          <a:bodyPr wrap="square">
            <a:spAutoFit/>
          </a:bodyPr>
          <a:lstStyle/>
          <a:p>
            <a:pPr marL="190510" indent="-190510">
              <a:buFont typeface="Arial" panose="020B0604020202020204" pitchFamily="34" charset="0"/>
              <a:buChar char="•"/>
            </a:pPr>
            <a:r>
              <a:rPr lang="en-GB" sz="1867" dirty="0">
                <a:solidFill>
                  <a:srgbClr val="002060"/>
                </a:solidFill>
                <a:latin typeface="Montserrat Classic"/>
              </a:rPr>
              <a:t>Development of UK policy on 20 mph speed limits, by PACTS (Evan Webster, David Davies and Margaret Winchcomb) </a:t>
            </a:r>
          </a:p>
          <a:p>
            <a:pPr marL="190510" indent="-190510">
              <a:buFont typeface="Arial" panose="020B0604020202020204" pitchFamily="34" charset="0"/>
              <a:buChar char="•"/>
            </a:pPr>
            <a:r>
              <a:rPr lang="en-GB" sz="1867" dirty="0">
                <a:solidFill>
                  <a:srgbClr val="002060"/>
                </a:solidFill>
                <a:latin typeface="Montserrat Classic"/>
              </a:rPr>
              <a:t>Summary of European speed limit case studies, by Christer </a:t>
            </a:r>
            <a:r>
              <a:rPr lang="en-GB" sz="1867" dirty="0" err="1">
                <a:solidFill>
                  <a:srgbClr val="002060"/>
                </a:solidFill>
                <a:latin typeface="Montserrat Classic"/>
              </a:rPr>
              <a:t>Hydén</a:t>
            </a:r>
            <a:r>
              <a:rPr lang="en-GB" sz="1867" dirty="0">
                <a:solidFill>
                  <a:srgbClr val="002060"/>
                </a:solidFill>
                <a:latin typeface="Montserrat Classic"/>
              </a:rPr>
              <a:t>, Lund University, Sweden</a:t>
            </a:r>
          </a:p>
        </p:txBody>
      </p:sp>
      <p:sp>
        <p:nvSpPr>
          <p:cNvPr id="24" name="TextBox 23">
            <a:extLst>
              <a:ext uri="{FF2B5EF4-FFF2-40B4-BE49-F238E27FC236}">
                <a16:creationId xmlns:a16="http://schemas.microsoft.com/office/drawing/2014/main" id="{EE0B7604-B649-A691-C158-8A695D472C06}"/>
              </a:ext>
            </a:extLst>
          </p:cNvPr>
          <p:cNvSpPr txBox="1"/>
          <p:nvPr/>
        </p:nvSpPr>
        <p:spPr>
          <a:xfrm>
            <a:off x="1534812" y="4691984"/>
            <a:ext cx="10126333" cy="379656"/>
          </a:xfrm>
          <a:prstGeom prst="rect">
            <a:avLst/>
          </a:prstGeom>
          <a:noFill/>
        </p:spPr>
        <p:txBody>
          <a:bodyPr wrap="square">
            <a:spAutoFit/>
          </a:bodyPr>
          <a:lstStyle/>
          <a:p>
            <a:pPr marL="190510" indent="-190510">
              <a:buFont typeface="Arial" panose="020B0604020202020204" pitchFamily="34" charset="0"/>
              <a:buChar char="•"/>
            </a:pPr>
            <a:r>
              <a:rPr lang="en-GB" sz="1867" dirty="0">
                <a:solidFill>
                  <a:srgbClr val="002060"/>
                </a:solidFill>
                <a:latin typeface="Montserrat Classic"/>
              </a:rPr>
              <a:t>by Loughborough University (A </a:t>
            </a:r>
            <a:r>
              <a:rPr lang="en-GB" sz="1867" dirty="0" err="1">
                <a:solidFill>
                  <a:srgbClr val="002060"/>
                </a:solidFill>
                <a:latin typeface="Montserrat Classic"/>
              </a:rPr>
              <a:t>Theofilatos</a:t>
            </a:r>
            <a:r>
              <a:rPr lang="en-GB" sz="1867" dirty="0">
                <a:solidFill>
                  <a:srgbClr val="002060"/>
                </a:solidFill>
                <a:latin typeface="Montserrat Classic"/>
              </a:rPr>
              <a:t>, M. </a:t>
            </a:r>
            <a:r>
              <a:rPr lang="en-GB" sz="1867" dirty="0" err="1">
                <a:solidFill>
                  <a:srgbClr val="002060"/>
                </a:solidFill>
                <a:latin typeface="Montserrat Classic"/>
              </a:rPr>
              <a:t>Quddus</a:t>
            </a:r>
            <a:r>
              <a:rPr lang="en-GB" sz="1867" dirty="0">
                <a:solidFill>
                  <a:srgbClr val="002060"/>
                </a:solidFill>
                <a:latin typeface="Montserrat Classic"/>
              </a:rPr>
              <a:t> and M Feng)</a:t>
            </a:r>
          </a:p>
        </p:txBody>
      </p:sp>
      <p:sp>
        <p:nvSpPr>
          <p:cNvPr id="26" name="TextBox 25">
            <a:extLst>
              <a:ext uri="{FF2B5EF4-FFF2-40B4-BE49-F238E27FC236}">
                <a16:creationId xmlns:a16="http://schemas.microsoft.com/office/drawing/2014/main" id="{2BBE8C7E-B6AE-C5C8-7931-6506DAE416A2}"/>
              </a:ext>
            </a:extLst>
          </p:cNvPr>
          <p:cNvSpPr txBox="1"/>
          <p:nvPr/>
        </p:nvSpPr>
        <p:spPr>
          <a:xfrm>
            <a:off x="1546271" y="3173507"/>
            <a:ext cx="9199991" cy="379656"/>
          </a:xfrm>
          <a:prstGeom prst="rect">
            <a:avLst/>
          </a:prstGeom>
          <a:noFill/>
        </p:spPr>
        <p:txBody>
          <a:bodyPr wrap="square">
            <a:spAutoFit/>
          </a:bodyPr>
          <a:lstStyle/>
          <a:p>
            <a:pPr marL="228611" indent="-228611">
              <a:buFont typeface="Arial" panose="020B0604020202020204" pitchFamily="34" charset="0"/>
              <a:buChar char="•"/>
            </a:pPr>
            <a:r>
              <a:rPr lang="en-GB" sz="1867" dirty="0">
                <a:solidFill>
                  <a:srgbClr val="002060"/>
                </a:solidFill>
                <a:latin typeface="Montserrat Classic"/>
              </a:rPr>
              <a:t>by Dr Rune </a:t>
            </a:r>
            <a:r>
              <a:rPr lang="en-GB" sz="1867" dirty="0" err="1">
                <a:solidFill>
                  <a:srgbClr val="002060"/>
                </a:solidFill>
                <a:latin typeface="Montserrat Classic"/>
              </a:rPr>
              <a:t>Elvik</a:t>
            </a:r>
            <a:r>
              <a:rPr lang="en-GB" sz="1867" dirty="0">
                <a:solidFill>
                  <a:srgbClr val="002060"/>
                </a:solidFill>
                <a:latin typeface="Montserrat Classic"/>
              </a:rPr>
              <a:t>, TOI, Norway.</a:t>
            </a:r>
          </a:p>
        </p:txBody>
      </p:sp>
      <p:sp>
        <p:nvSpPr>
          <p:cNvPr id="27" name="TextBox 26">
            <a:extLst>
              <a:ext uri="{FF2B5EF4-FFF2-40B4-BE49-F238E27FC236}">
                <a16:creationId xmlns:a16="http://schemas.microsoft.com/office/drawing/2014/main" id="{388FADA7-D044-A9D8-B104-CBC131E8D3D2}"/>
              </a:ext>
            </a:extLst>
          </p:cNvPr>
          <p:cNvSpPr txBox="1"/>
          <p:nvPr/>
        </p:nvSpPr>
        <p:spPr>
          <a:xfrm>
            <a:off x="1567805" y="4261150"/>
            <a:ext cx="6734628" cy="379656"/>
          </a:xfrm>
          <a:prstGeom prst="rect">
            <a:avLst/>
          </a:prstGeom>
          <a:noFill/>
        </p:spPr>
        <p:txBody>
          <a:bodyPr wrap="square">
            <a:spAutoFit/>
          </a:bodyPr>
          <a:lstStyle/>
          <a:p>
            <a:r>
              <a:rPr lang="en-GB" sz="1867" dirty="0">
                <a:solidFill>
                  <a:schemeClr val="bg1"/>
                </a:solidFill>
                <a:latin typeface="Montserrat Classic"/>
              </a:rPr>
              <a:t>Meta-analysis of the effect of 20 mph speed limits in the UK</a:t>
            </a:r>
          </a:p>
        </p:txBody>
      </p:sp>
      <p:sp>
        <p:nvSpPr>
          <p:cNvPr id="28" name="TextBox 27">
            <a:extLst>
              <a:ext uri="{FF2B5EF4-FFF2-40B4-BE49-F238E27FC236}">
                <a16:creationId xmlns:a16="http://schemas.microsoft.com/office/drawing/2014/main" id="{9631D0B8-907A-F1AC-F800-EF350EA77682}"/>
              </a:ext>
            </a:extLst>
          </p:cNvPr>
          <p:cNvSpPr txBox="1"/>
          <p:nvPr/>
        </p:nvSpPr>
        <p:spPr>
          <a:xfrm>
            <a:off x="1546271" y="2748212"/>
            <a:ext cx="6878714" cy="307777"/>
          </a:xfrm>
          <a:prstGeom prst="rect">
            <a:avLst/>
          </a:prstGeom>
          <a:noFill/>
        </p:spPr>
        <p:txBody>
          <a:bodyPr wrap="square">
            <a:spAutoFit/>
          </a:bodyPr>
          <a:lstStyle/>
          <a:p>
            <a:r>
              <a:rPr lang="en-GB" sz="1400" dirty="0">
                <a:solidFill>
                  <a:schemeClr val="bg1"/>
                </a:solidFill>
                <a:latin typeface="Montserrat Classic"/>
              </a:rPr>
              <a:t>Paper assessing the methodological quality of studies evaluating low speed limits </a:t>
            </a:r>
          </a:p>
        </p:txBody>
      </p:sp>
    </p:spTree>
    <p:extLst>
      <p:ext uri="{BB962C8B-B14F-4D97-AF65-F5344CB8AC3E}">
        <p14:creationId xmlns:p14="http://schemas.microsoft.com/office/powerpoint/2010/main" val="319034089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reeform 5">
            <a:extLst>
              <a:ext uri="{FF2B5EF4-FFF2-40B4-BE49-F238E27FC236}">
                <a16:creationId xmlns:a16="http://schemas.microsoft.com/office/drawing/2014/main" id="{AF33978C-C89A-295E-B238-FFF2B32B1DCA}"/>
              </a:ext>
            </a:extLst>
          </p:cNvPr>
          <p:cNvSpPr/>
          <p:nvPr/>
        </p:nvSpPr>
        <p:spPr>
          <a:xfrm>
            <a:off x="-841829" y="4219851"/>
            <a:ext cx="5873448" cy="428777"/>
          </a:xfrm>
          <a:custGeom>
            <a:avLst/>
            <a:gdLst/>
            <a:ahLst/>
            <a:cxnLst/>
            <a:rect l="l" t="t" r="r" b="b"/>
            <a:pathLst>
              <a:path w="13533296" h="306239">
                <a:moveTo>
                  <a:pt x="0" y="0"/>
                </a:moveTo>
                <a:lnTo>
                  <a:pt x="13533296" y="0"/>
                </a:lnTo>
                <a:lnTo>
                  <a:pt x="13533296" y="306239"/>
                </a:lnTo>
                <a:lnTo>
                  <a:pt x="0" y="306239"/>
                </a:lnTo>
                <a:close/>
              </a:path>
            </a:pathLst>
          </a:custGeom>
          <a:solidFill>
            <a:schemeClr val="tx2"/>
          </a:solidFill>
        </p:spPr>
        <p:txBody>
          <a:bodyPr/>
          <a:lstStyle/>
          <a:p>
            <a:endParaRPr lang="en-GB" sz="1200" dirty="0"/>
          </a:p>
        </p:txBody>
      </p:sp>
      <p:sp>
        <p:nvSpPr>
          <p:cNvPr id="17" name="Freeform 5">
            <a:extLst>
              <a:ext uri="{FF2B5EF4-FFF2-40B4-BE49-F238E27FC236}">
                <a16:creationId xmlns:a16="http://schemas.microsoft.com/office/drawing/2014/main" id="{ACF264E4-BF71-E075-4E64-DFD089D0C6CC}"/>
              </a:ext>
            </a:extLst>
          </p:cNvPr>
          <p:cNvSpPr/>
          <p:nvPr/>
        </p:nvSpPr>
        <p:spPr>
          <a:xfrm>
            <a:off x="-1006324" y="2725387"/>
            <a:ext cx="6037943" cy="428777"/>
          </a:xfrm>
          <a:custGeom>
            <a:avLst/>
            <a:gdLst/>
            <a:ahLst/>
            <a:cxnLst/>
            <a:rect l="l" t="t" r="r" b="b"/>
            <a:pathLst>
              <a:path w="13533296" h="306239">
                <a:moveTo>
                  <a:pt x="0" y="0"/>
                </a:moveTo>
                <a:lnTo>
                  <a:pt x="13533296" y="0"/>
                </a:lnTo>
                <a:lnTo>
                  <a:pt x="13533296" y="306239"/>
                </a:lnTo>
                <a:lnTo>
                  <a:pt x="0" y="306239"/>
                </a:lnTo>
                <a:close/>
              </a:path>
            </a:pathLst>
          </a:custGeom>
          <a:solidFill>
            <a:schemeClr val="tx2"/>
          </a:solidFill>
        </p:spPr>
        <p:txBody>
          <a:bodyPr/>
          <a:lstStyle/>
          <a:p>
            <a:endParaRPr lang="en-GB" sz="1200" dirty="0"/>
          </a:p>
        </p:txBody>
      </p:sp>
      <p:sp>
        <p:nvSpPr>
          <p:cNvPr id="2" name="Title 1">
            <a:extLst>
              <a:ext uri="{FF2B5EF4-FFF2-40B4-BE49-F238E27FC236}">
                <a16:creationId xmlns:a16="http://schemas.microsoft.com/office/drawing/2014/main" id="{6283A3F2-E0AC-1786-A41F-26B68D8305DE}"/>
              </a:ext>
            </a:extLst>
          </p:cNvPr>
          <p:cNvSpPr txBox="1">
            <a:spLocks/>
          </p:cNvSpPr>
          <p:nvPr/>
        </p:nvSpPr>
        <p:spPr>
          <a:xfrm>
            <a:off x="430306" y="496223"/>
            <a:ext cx="11184814" cy="7620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3600" dirty="0">
                <a:solidFill>
                  <a:srgbClr val="002060"/>
                </a:solidFill>
                <a:latin typeface="Montserrat Classic" panose="020B0604020202020204" charset="0"/>
                <a:ea typeface="+mn-ea"/>
                <a:cs typeface="+mn-cs"/>
              </a:rPr>
              <a:t>LUSTRE: Lower Urban Speed Limits in Europe</a:t>
            </a:r>
          </a:p>
        </p:txBody>
      </p:sp>
      <p:sp>
        <p:nvSpPr>
          <p:cNvPr id="8" name="Freeform 5">
            <a:extLst>
              <a:ext uri="{FF2B5EF4-FFF2-40B4-BE49-F238E27FC236}">
                <a16:creationId xmlns:a16="http://schemas.microsoft.com/office/drawing/2014/main" id="{3764A2F5-5014-2758-19ED-E11A64427F05}"/>
              </a:ext>
            </a:extLst>
          </p:cNvPr>
          <p:cNvSpPr/>
          <p:nvPr/>
        </p:nvSpPr>
        <p:spPr>
          <a:xfrm>
            <a:off x="-717421" y="1353213"/>
            <a:ext cx="5749040" cy="428777"/>
          </a:xfrm>
          <a:custGeom>
            <a:avLst/>
            <a:gdLst/>
            <a:ahLst/>
            <a:cxnLst/>
            <a:rect l="l" t="t" r="r" b="b"/>
            <a:pathLst>
              <a:path w="13533296" h="306239">
                <a:moveTo>
                  <a:pt x="0" y="0"/>
                </a:moveTo>
                <a:lnTo>
                  <a:pt x="13533296" y="0"/>
                </a:lnTo>
                <a:lnTo>
                  <a:pt x="13533296" y="306239"/>
                </a:lnTo>
                <a:lnTo>
                  <a:pt x="0" y="306239"/>
                </a:lnTo>
                <a:close/>
              </a:path>
            </a:pathLst>
          </a:custGeom>
          <a:solidFill>
            <a:schemeClr val="tx2"/>
          </a:solidFill>
        </p:spPr>
        <p:txBody>
          <a:bodyPr/>
          <a:lstStyle/>
          <a:p>
            <a:endParaRPr lang="en-GB" sz="1200" dirty="0"/>
          </a:p>
        </p:txBody>
      </p:sp>
      <p:sp>
        <p:nvSpPr>
          <p:cNvPr id="3" name="Content Placeholder 2">
            <a:extLst>
              <a:ext uri="{FF2B5EF4-FFF2-40B4-BE49-F238E27FC236}">
                <a16:creationId xmlns:a16="http://schemas.microsoft.com/office/drawing/2014/main" id="{6E129800-DFD0-2D90-F02D-538AD99D954F}"/>
              </a:ext>
            </a:extLst>
          </p:cNvPr>
          <p:cNvSpPr txBox="1">
            <a:spLocks/>
          </p:cNvSpPr>
          <p:nvPr/>
        </p:nvSpPr>
        <p:spPr>
          <a:xfrm>
            <a:off x="1319298" y="1422372"/>
            <a:ext cx="10872702" cy="5149542"/>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GB" sz="1600" dirty="0">
              <a:solidFill>
                <a:srgbClr val="002060"/>
              </a:solidFill>
              <a:latin typeface="Montserrat Classic"/>
            </a:endParaRPr>
          </a:p>
          <a:p>
            <a:pPr marL="0" indent="0">
              <a:buNone/>
            </a:pPr>
            <a:endParaRPr lang="en-GB" sz="1600" dirty="0">
              <a:solidFill>
                <a:srgbClr val="002060"/>
              </a:solidFill>
              <a:latin typeface="Montserrat Classic"/>
            </a:endParaRPr>
          </a:p>
          <a:p>
            <a:pPr marL="0" indent="0">
              <a:buNone/>
            </a:pPr>
            <a:r>
              <a:rPr lang="en-GB" sz="1600" dirty="0">
                <a:solidFill>
                  <a:schemeClr val="bg1"/>
                </a:solidFill>
                <a:latin typeface="Montserrat Classic"/>
              </a:rPr>
              <a:t>USING….</a:t>
            </a:r>
          </a:p>
          <a:p>
            <a:pPr marL="0" indent="0">
              <a:buNone/>
            </a:pPr>
            <a:r>
              <a:rPr lang="en-GB" sz="1600" dirty="0">
                <a:solidFill>
                  <a:schemeClr val="bg1"/>
                </a:solidFill>
                <a:latin typeface="Montserrat Classic"/>
              </a:rPr>
              <a:t>DITION IT INCLUDES:</a:t>
            </a:r>
          </a:p>
        </p:txBody>
      </p:sp>
      <p:sp>
        <p:nvSpPr>
          <p:cNvPr id="10" name="TextBox 13">
            <a:extLst>
              <a:ext uri="{FF2B5EF4-FFF2-40B4-BE49-F238E27FC236}">
                <a16:creationId xmlns:a16="http://schemas.microsoft.com/office/drawing/2014/main" id="{DBA0ED1B-DABE-C7BC-03CB-7F0092C348D1}"/>
              </a:ext>
            </a:extLst>
          </p:cNvPr>
          <p:cNvSpPr txBox="1"/>
          <p:nvPr/>
        </p:nvSpPr>
        <p:spPr>
          <a:xfrm>
            <a:off x="10803312" y="121033"/>
            <a:ext cx="1211858" cy="175433"/>
          </a:xfrm>
          <a:prstGeom prst="rect">
            <a:avLst/>
          </a:prstGeom>
        </p:spPr>
        <p:txBody>
          <a:bodyPr lIns="0" tIns="0" rIns="0" bIns="0" rtlCol="0" anchor="t">
            <a:spAutoFit/>
          </a:bodyPr>
          <a:lstStyle/>
          <a:p>
            <a:pPr algn="ctr">
              <a:lnSpc>
                <a:spcPts val="1493"/>
              </a:lnSpc>
              <a:spcBef>
                <a:spcPct val="0"/>
              </a:spcBef>
            </a:pPr>
            <a:r>
              <a:rPr lang="en-US" sz="1067" dirty="0">
                <a:solidFill>
                  <a:srgbClr val="657F90"/>
                </a:solidFill>
                <a:latin typeface="Montserrat Classic"/>
              </a:rPr>
              <a:t>www.pacts.org.uk </a:t>
            </a:r>
          </a:p>
        </p:txBody>
      </p:sp>
      <p:pic>
        <p:nvPicPr>
          <p:cNvPr id="11" name="Picture 10">
            <a:extLst>
              <a:ext uri="{FF2B5EF4-FFF2-40B4-BE49-F238E27FC236}">
                <a16:creationId xmlns:a16="http://schemas.microsoft.com/office/drawing/2014/main" id="{9760B131-7C78-C9E7-1E73-1B08202B4CA1}"/>
              </a:ext>
            </a:extLst>
          </p:cNvPr>
          <p:cNvPicPr>
            <a:picLocks noChangeAspect="1"/>
          </p:cNvPicPr>
          <p:nvPr/>
        </p:nvPicPr>
        <p:blipFill>
          <a:blip r:embed="rId3">
            <a:alphaModFix amt="15000"/>
          </a:blip>
          <a:srcRect l="61139"/>
          <a:stretch>
            <a:fillRect/>
          </a:stretch>
        </p:blipFill>
        <p:spPr>
          <a:xfrm>
            <a:off x="-667499" y="-47439"/>
            <a:ext cx="3700423" cy="7144234"/>
          </a:xfrm>
          <a:prstGeom prst="rect">
            <a:avLst/>
          </a:prstGeom>
        </p:spPr>
      </p:pic>
      <p:sp>
        <p:nvSpPr>
          <p:cNvPr id="12" name="TextBox 11">
            <a:extLst>
              <a:ext uri="{FF2B5EF4-FFF2-40B4-BE49-F238E27FC236}">
                <a16:creationId xmlns:a16="http://schemas.microsoft.com/office/drawing/2014/main" id="{97AA2A6A-B35F-7EF0-5BAA-C0F93E23A774}"/>
              </a:ext>
            </a:extLst>
          </p:cNvPr>
          <p:cNvSpPr txBox="1"/>
          <p:nvPr/>
        </p:nvSpPr>
        <p:spPr>
          <a:xfrm>
            <a:off x="179290" y="6367200"/>
            <a:ext cx="2006845" cy="452496"/>
          </a:xfrm>
          <a:prstGeom prst="rect">
            <a:avLst/>
          </a:prstGeom>
        </p:spPr>
        <p:txBody>
          <a:bodyPr wrap="square" lIns="0" tIns="0" rIns="0" bIns="0" rtlCol="0" anchor="t">
            <a:spAutoFit/>
          </a:bodyPr>
          <a:lstStyle/>
          <a:p>
            <a:pPr>
              <a:lnSpc>
                <a:spcPts val="4266"/>
              </a:lnSpc>
            </a:pPr>
            <a:r>
              <a:rPr lang="en-US" sz="1333" i="1" dirty="0">
                <a:solidFill>
                  <a:schemeClr val="tx2"/>
                </a:solidFill>
                <a:latin typeface="Montserrat Classic" panose="020B0604020202020204" charset="0"/>
              </a:rPr>
              <a:t>Safe transport for all</a:t>
            </a:r>
          </a:p>
        </p:txBody>
      </p:sp>
      <p:grpSp>
        <p:nvGrpSpPr>
          <p:cNvPr id="13" name="Group 4">
            <a:extLst>
              <a:ext uri="{FF2B5EF4-FFF2-40B4-BE49-F238E27FC236}">
                <a16:creationId xmlns:a16="http://schemas.microsoft.com/office/drawing/2014/main" id="{EBA34ECE-BEAF-600F-F7B6-0DC427D9088A}"/>
              </a:ext>
            </a:extLst>
          </p:cNvPr>
          <p:cNvGrpSpPr/>
          <p:nvPr/>
        </p:nvGrpSpPr>
        <p:grpSpPr>
          <a:xfrm>
            <a:off x="-182453" y="6515626"/>
            <a:ext cx="12535429" cy="796982"/>
            <a:chOff x="0" y="-47625"/>
            <a:chExt cx="13533296" cy="860425"/>
          </a:xfrm>
        </p:grpSpPr>
        <p:sp>
          <p:nvSpPr>
            <p:cNvPr id="14" name="Freeform 5">
              <a:extLst>
                <a:ext uri="{FF2B5EF4-FFF2-40B4-BE49-F238E27FC236}">
                  <a16:creationId xmlns:a16="http://schemas.microsoft.com/office/drawing/2014/main" id="{72820344-2881-3837-C115-F889212EC68A}"/>
                </a:ext>
              </a:extLst>
            </p:cNvPr>
            <p:cNvSpPr/>
            <p:nvPr/>
          </p:nvSpPr>
          <p:spPr>
            <a:xfrm>
              <a:off x="0" y="0"/>
              <a:ext cx="13533296" cy="306239"/>
            </a:xfrm>
            <a:custGeom>
              <a:avLst/>
              <a:gdLst/>
              <a:ahLst/>
              <a:cxnLst/>
              <a:rect l="l" t="t" r="r" b="b"/>
              <a:pathLst>
                <a:path w="13533296" h="306239">
                  <a:moveTo>
                    <a:pt x="0" y="0"/>
                  </a:moveTo>
                  <a:lnTo>
                    <a:pt x="13533296" y="0"/>
                  </a:lnTo>
                  <a:lnTo>
                    <a:pt x="13533296" y="306239"/>
                  </a:lnTo>
                  <a:lnTo>
                    <a:pt x="0" y="306239"/>
                  </a:lnTo>
                  <a:close/>
                </a:path>
              </a:pathLst>
            </a:custGeom>
            <a:solidFill>
              <a:srgbClr val="A1D5F1">
                <a:alpha val="32941"/>
              </a:srgbClr>
            </a:solidFill>
          </p:spPr>
          <p:txBody>
            <a:bodyPr/>
            <a:lstStyle/>
            <a:p>
              <a:endParaRPr lang="en-GB" sz="1200" dirty="0"/>
            </a:p>
          </p:txBody>
        </p:sp>
        <p:sp>
          <p:nvSpPr>
            <p:cNvPr id="15" name="TextBox 6">
              <a:extLst>
                <a:ext uri="{FF2B5EF4-FFF2-40B4-BE49-F238E27FC236}">
                  <a16:creationId xmlns:a16="http://schemas.microsoft.com/office/drawing/2014/main" id="{53E521F2-AE15-F552-A6AB-2CBDFCC5F948}"/>
                </a:ext>
              </a:extLst>
            </p:cNvPr>
            <p:cNvSpPr txBox="1"/>
            <p:nvPr/>
          </p:nvSpPr>
          <p:spPr>
            <a:xfrm>
              <a:off x="0" y="-47625"/>
              <a:ext cx="812800" cy="860425"/>
            </a:xfrm>
            <a:prstGeom prst="rect">
              <a:avLst/>
            </a:prstGeom>
          </p:spPr>
          <p:txBody>
            <a:bodyPr lIns="33867" tIns="33867" rIns="33867" bIns="33867" rtlCol="0" anchor="ctr"/>
            <a:lstStyle/>
            <a:p>
              <a:pPr algn="ctr">
                <a:lnSpc>
                  <a:spcPts val="2239"/>
                </a:lnSpc>
              </a:pPr>
              <a:endParaRPr sz="1200"/>
            </a:p>
          </p:txBody>
        </p:sp>
      </p:grpSp>
      <p:sp>
        <p:nvSpPr>
          <p:cNvPr id="20" name="TextBox 19">
            <a:extLst>
              <a:ext uri="{FF2B5EF4-FFF2-40B4-BE49-F238E27FC236}">
                <a16:creationId xmlns:a16="http://schemas.microsoft.com/office/drawing/2014/main" id="{10A8FB7F-C49B-D1A1-593E-87EF54A58325}"/>
              </a:ext>
            </a:extLst>
          </p:cNvPr>
          <p:cNvSpPr txBox="1"/>
          <p:nvPr/>
        </p:nvSpPr>
        <p:spPr>
          <a:xfrm>
            <a:off x="1546271" y="1372815"/>
            <a:ext cx="6734628" cy="379656"/>
          </a:xfrm>
          <a:prstGeom prst="rect">
            <a:avLst/>
          </a:prstGeom>
          <a:noFill/>
        </p:spPr>
        <p:txBody>
          <a:bodyPr wrap="square">
            <a:spAutoFit/>
          </a:bodyPr>
          <a:lstStyle/>
          <a:p>
            <a:r>
              <a:rPr lang="en-GB" sz="1867" dirty="0">
                <a:solidFill>
                  <a:schemeClr val="bg1"/>
                </a:solidFill>
                <a:latin typeface="Montserrat Classic"/>
              </a:rPr>
              <a:t>The project set out to ask:</a:t>
            </a:r>
          </a:p>
        </p:txBody>
      </p:sp>
      <p:sp>
        <p:nvSpPr>
          <p:cNvPr id="22" name="TextBox 21">
            <a:extLst>
              <a:ext uri="{FF2B5EF4-FFF2-40B4-BE49-F238E27FC236}">
                <a16:creationId xmlns:a16="http://schemas.microsoft.com/office/drawing/2014/main" id="{4FD7530D-3CF4-E4FE-D1DE-F0F36E9B3706}"/>
              </a:ext>
            </a:extLst>
          </p:cNvPr>
          <p:cNvSpPr txBox="1"/>
          <p:nvPr/>
        </p:nvSpPr>
        <p:spPr>
          <a:xfrm>
            <a:off x="1567805" y="1738279"/>
            <a:ext cx="10447365" cy="666977"/>
          </a:xfrm>
          <a:prstGeom prst="rect">
            <a:avLst/>
          </a:prstGeom>
          <a:noFill/>
        </p:spPr>
        <p:txBody>
          <a:bodyPr wrap="square">
            <a:spAutoFit/>
          </a:bodyPr>
          <a:lstStyle/>
          <a:p>
            <a:pPr marL="190510" indent="-190510">
              <a:buFont typeface="Arial" panose="020B0604020202020204" pitchFamily="34" charset="0"/>
              <a:buChar char="•"/>
            </a:pPr>
            <a:r>
              <a:rPr lang="en-GB" sz="1867" dirty="0">
                <a:solidFill>
                  <a:srgbClr val="002060"/>
                </a:solidFill>
                <a:latin typeface="Montserrat Classic"/>
              </a:rPr>
              <a:t>Where lower urban speed limits have been set in Europe, what does the evidence show?</a:t>
            </a:r>
          </a:p>
          <a:p>
            <a:pPr marL="190510" indent="-190510">
              <a:buFont typeface="Arial" panose="020B0604020202020204" pitchFamily="34" charset="0"/>
              <a:buChar char="•"/>
            </a:pPr>
            <a:r>
              <a:rPr lang="en-GB" sz="1867" dirty="0">
                <a:solidFill>
                  <a:srgbClr val="002060"/>
                </a:solidFill>
                <a:latin typeface="Montserrat Classic"/>
              </a:rPr>
              <a:t>What are the implications of setting posted speed limits without physical measures?</a:t>
            </a:r>
          </a:p>
        </p:txBody>
      </p:sp>
      <p:sp>
        <p:nvSpPr>
          <p:cNvPr id="24" name="TextBox 23">
            <a:extLst>
              <a:ext uri="{FF2B5EF4-FFF2-40B4-BE49-F238E27FC236}">
                <a16:creationId xmlns:a16="http://schemas.microsoft.com/office/drawing/2014/main" id="{EE0B7604-B649-A691-C158-8A695D472C06}"/>
              </a:ext>
            </a:extLst>
          </p:cNvPr>
          <p:cNvSpPr txBox="1"/>
          <p:nvPr/>
        </p:nvSpPr>
        <p:spPr>
          <a:xfrm>
            <a:off x="1534812" y="4691984"/>
            <a:ext cx="10126333" cy="1816266"/>
          </a:xfrm>
          <a:prstGeom prst="rect">
            <a:avLst/>
          </a:prstGeom>
          <a:noFill/>
        </p:spPr>
        <p:txBody>
          <a:bodyPr wrap="square">
            <a:spAutoFit/>
          </a:bodyPr>
          <a:lstStyle/>
          <a:p>
            <a:pPr marL="190510" indent="-190510">
              <a:buFont typeface="Arial" panose="020B0604020202020204" pitchFamily="34" charset="0"/>
              <a:buChar char="•"/>
            </a:pPr>
            <a:r>
              <a:rPr lang="en-GB" sz="1867" dirty="0">
                <a:solidFill>
                  <a:srgbClr val="002060"/>
                </a:solidFill>
                <a:latin typeface="Montserrat Classic"/>
              </a:rPr>
              <a:t>The Parliamentary Advisory Council for Transport Safety (PACTS) - Evan Webster, David Davies and Margaret Winchcomb</a:t>
            </a:r>
          </a:p>
          <a:p>
            <a:pPr marL="190510" indent="-190510">
              <a:buFont typeface="Arial" panose="020B0604020202020204" pitchFamily="34" charset="0"/>
              <a:buChar char="•"/>
            </a:pPr>
            <a:r>
              <a:rPr lang="en-GB" sz="1867" dirty="0">
                <a:solidFill>
                  <a:srgbClr val="002060"/>
                </a:solidFill>
                <a:latin typeface="Montserrat Classic"/>
              </a:rPr>
              <a:t>Loughborough University - A Theofilatos, M. Quddus and M Feng</a:t>
            </a:r>
          </a:p>
          <a:p>
            <a:pPr marL="190510" indent="-190510">
              <a:buFont typeface="Arial" panose="020B0604020202020204" pitchFamily="34" charset="0"/>
              <a:buChar char="•"/>
            </a:pPr>
            <a:r>
              <a:rPr lang="en-GB" sz="1867" dirty="0">
                <a:solidFill>
                  <a:srgbClr val="002060"/>
                </a:solidFill>
                <a:latin typeface="Montserrat Classic"/>
              </a:rPr>
              <a:t>Lund University (Sweden) - Christer Hydén</a:t>
            </a:r>
          </a:p>
          <a:p>
            <a:pPr marL="190510" indent="-190510">
              <a:buFont typeface="Arial" panose="020B0604020202020204" pitchFamily="34" charset="0"/>
              <a:buChar char="•"/>
            </a:pPr>
            <a:r>
              <a:rPr lang="en-GB" sz="1867" dirty="0">
                <a:solidFill>
                  <a:srgbClr val="002060"/>
                </a:solidFill>
                <a:latin typeface="Montserrat Classic"/>
              </a:rPr>
              <a:t>Institute of Transport Economics (Norway) - Dr Rune Elvik  </a:t>
            </a:r>
          </a:p>
          <a:p>
            <a:pPr marL="190510" indent="-190510">
              <a:buFont typeface="Arial" panose="020B0604020202020204" pitchFamily="34" charset="0"/>
              <a:buChar char="•"/>
            </a:pPr>
            <a:r>
              <a:rPr lang="en-GB" sz="1867" dirty="0">
                <a:solidFill>
                  <a:srgbClr val="002060"/>
                </a:solidFill>
                <a:latin typeface="Montserrat Classic"/>
              </a:rPr>
              <a:t>The European Transport Safety Council (ETSC) – Jenny Carson</a:t>
            </a:r>
          </a:p>
        </p:txBody>
      </p:sp>
      <p:sp>
        <p:nvSpPr>
          <p:cNvPr id="26" name="TextBox 25">
            <a:extLst>
              <a:ext uri="{FF2B5EF4-FFF2-40B4-BE49-F238E27FC236}">
                <a16:creationId xmlns:a16="http://schemas.microsoft.com/office/drawing/2014/main" id="{2BBE8C7E-B6AE-C5C8-7931-6506DAE416A2}"/>
              </a:ext>
            </a:extLst>
          </p:cNvPr>
          <p:cNvSpPr txBox="1"/>
          <p:nvPr/>
        </p:nvSpPr>
        <p:spPr>
          <a:xfrm>
            <a:off x="1546271" y="3173507"/>
            <a:ext cx="9199991" cy="954300"/>
          </a:xfrm>
          <a:prstGeom prst="rect">
            <a:avLst/>
          </a:prstGeom>
          <a:noFill/>
        </p:spPr>
        <p:txBody>
          <a:bodyPr wrap="square">
            <a:spAutoFit/>
          </a:bodyPr>
          <a:lstStyle/>
          <a:p>
            <a:pPr marL="228611" indent="-228611">
              <a:buFont typeface="Arial" panose="020B0604020202020204" pitchFamily="34" charset="0"/>
              <a:buChar char="•"/>
            </a:pPr>
            <a:r>
              <a:rPr lang="en-GB" sz="1867" dirty="0">
                <a:solidFill>
                  <a:srgbClr val="002060"/>
                </a:solidFill>
                <a:latin typeface="Montserrat Classic"/>
              </a:rPr>
              <a:t>24 UK studies</a:t>
            </a:r>
          </a:p>
          <a:p>
            <a:pPr marL="228611" indent="-228611">
              <a:buFont typeface="Arial" panose="020B0604020202020204" pitchFamily="34" charset="0"/>
              <a:buChar char="•"/>
            </a:pPr>
            <a:r>
              <a:rPr lang="en-GB" sz="1867" dirty="0">
                <a:solidFill>
                  <a:srgbClr val="002060"/>
                </a:solidFill>
                <a:latin typeface="Montserrat Classic"/>
              </a:rPr>
              <a:t>Reports from six other European countries which have similarities to the UK, either in terms of size or road safety performance</a:t>
            </a:r>
          </a:p>
        </p:txBody>
      </p:sp>
      <p:sp>
        <p:nvSpPr>
          <p:cNvPr id="27" name="TextBox 26">
            <a:extLst>
              <a:ext uri="{FF2B5EF4-FFF2-40B4-BE49-F238E27FC236}">
                <a16:creationId xmlns:a16="http://schemas.microsoft.com/office/drawing/2014/main" id="{388FADA7-D044-A9D8-B104-CBC131E8D3D2}"/>
              </a:ext>
            </a:extLst>
          </p:cNvPr>
          <p:cNvSpPr txBox="1"/>
          <p:nvPr/>
        </p:nvSpPr>
        <p:spPr>
          <a:xfrm>
            <a:off x="1567805" y="4261150"/>
            <a:ext cx="6734628" cy="379656"/>
          </a:xfrm>
          <a:prstGeom prst="rect">
            <a:avLst/>
          </a:prstGeom>
          <a:noFill/>
        </p:spPr>
        <p:txBody>
          <a:bodyPr wrap="square">
            <a:spAutoFit/>
          </a:bodyPr>
          <a:lstStyle/>
          <a:p>
            <a:r>
              <a:rPr lang="en-GB" sz="1867" dirty="0">
                <a:solidFill>
                  <a:schemeClr val="bg1"/>
                </a:solidFill>
                <a:latin typeface="Montserrat Classic"/>
              </a:rPr>
              <a:t>The project team included:</a:t>
            </a:r>
          </a:p>
        </p:txBody>
      </p:sp>
      <p:sp>
        <p:nvSpPr>
          <p:cNvPr id="28" name="TextBox 27">
            <a:extLst>
              <a:ext uri="{FF2B5EF4-FFF2-40B4-BE49-F238E27FC236}">
                <a16:creationId xmlns:a16="http://schemas.microsoft.com/office/drawing/2014/main" id="{9631D0B8-907A-F1AC-F800-EF350EA77682}"/>
              </a:ext>
            </a:extLst>
          </p:cNvPr>
          <p:cNvSpPr txBox="1"/>
          <p:nvPr/>
        </p:nvSpPr>
        <p:spPr>
          <a:xfrm>
            <a:off x="1546271" y="2748212"/>
            <a:ext cx="6734628" cy="379656"/>
          </a:xfrm>
          <a:prstGeom prst="rect">
            <a:avLst/>
          </a:prstGeom>
          <a:noFill/>
        </p:spPr>
        <p:txBody>
          <a:bodyPr wrap="square">
            <a:spAutoFit/>
          </a:bodyPr>
          <a:lstStyle/>
          <a:p>
            <a:r>
              <a:rPr lang="en-GB" sz="1867" dirty="0">
                <a:solidFill>
                  <a:schemeClr val="bg1"/>
                </a:solidFill>
                <a:latin typeface="Montserrat Classic"/>
              </a:rPr>
              <a:t>Evidence gathered included:</a:t>
            </a:r>
          </a:p>
        </p:txBody>
      </p:sp>
    </p:spTree>
    <p:extLst>
      <p:ext uri="{BB962C8B-B14F-4D97-AF65-F5344CB8AC3E}">
        <p14:creationId xmlns:p14="http://schemas.microsoft.com/office/powerpoint/2010/main" val="108298035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descr="A close-up of a yellow sign&#10;&#10;Description automatically generated">
            <a:extLst>
              <a:ext uri="{FF2B5EF4-FFF2-40B4-BE49-F238E27FC236}">
                <a16:creationId xmlns:a16="http://schemas.microsoft.com/office/drawing/2014/main" id="{BDF0A923-4630-0B9E-15B2-FB90D121C0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19" y="0"/>
            <a:ext cx="12192000" cy="6858000"/>
          </a:xfrm>
          <a:prstGeom prst="rect">
            <a:avLst/>
          </a:prstGeom>
        </p:spPr>
      </p:pic>
      <p:sp>
        <p:nvSpPr>
          <p:cNvPr id="2" name="TextBox 4">
            <a:extLst>
              <a:ext uri="{FF2B5EF4-FFF2-40B4-BE49-F238E27FC236}">
                <a16:creationId xmlns:a16="http://schemas.microsoft.com/office/drawing/2014/main" id="{3FE102EA-CA56-D00A-A49A-43537FA1D52D}"/>
              </a:ext>
            </a:extLst>
          </p:cNvPr>
          <p:cNvSpPr txBox="1"/>
          <p:nvPr/>
        </p:nvSpPr>
        <p:spPr>
          <a:xfrm>
            <a:off x="969179" y="1979196"/>
            <a:ext cx="6937980" cy="2621230"/>
          </a:xfrm>
          <a:prstGeom prst="rect">
            <a:avLst/>
          </a:prstGeom>
        </p:spPr>
        <p:txBody>
          <a:bodyPr lIns="0" tIns="0" rIns="0" bIns="0" rtlCol="0" anchor="t">
            <a:spAutoFit/>
          </a:bodyPr>
          <a:lstStyle/>
          <a:p>
            <a:pPr>
              <a:lnSpc>
                <a:spcPts val="2613"/>
              </a:lnSpc>
            </a:pPr>
            <a:endParaRPr lang="en-US" sz="2133" dirty="0">
              <a:solidFill>
                <a:srgbClr val="002060"/>
              </a:solidFill>
              <a:latin typeface="Montserrat Classic"/>
            </a:endParaRPr>
          </a:p>
          <a:p>
            <a:r>
              <a:rPr lang="en-GB" sz="2133" dirty="0">
                <a:solidFill>
                  <a:srgbClr val="002060"/>
                </a:solidFill>
                <a:latin typeface="Montserrat Classic"/>
              </a:rPr>
              <a:t>Physical speed restricting measures include:</a:t>
            </a:r>
          </a:p>
          <a:p>
            <a:endParaRPr lang="en-GB" sz="2133" dirty="0">
              <a:solidFill>
                <a:srgbClr val="002060"/>
              </a:solidFill>
              <a:latin typeface="Montserrat Classic"/>
            </a:endParaRPr>
          </a:p>
          <a:p>
            <a:pPr marL="190510" indent="-190510">
              <a:buFont typeface="Arial" panose="020B0604020202020204" pitchFamily="34" charset="0"/>
              <a:buChar char="•"/>
            </a:pPr>
            <a:r>
              <a:rPr lang="en-GB" sz="2133" dirty="0">
                <a:solidFill>
                  <a:srgbClr val="002060"/>
                </a:solidFill>
                <a:latin typeface="Montserrat Classic"/>
              </a:rPr>
              <a:t>inconvenience (humps)</a:t>
            </a:r>
          </a:p>
          <a:p>
            <a:pPr marL="190510" indent="-190510">
              <a:buFont typeface="Arial" panose="020B0604020202020204" pitchFamily="34" charset="0"/>
              <a:buChar char="•"/>
            </a:pPr>
            <a:r>
              <a:rPr lang="en-GB" sz="2133" dirty="0">
                <a:solidFill>
                  <a:srgbClr val="002060"/>
                </a:solidFill>
                <a:latin typeface="Montserrat Classic"/>
              </a:rPr>
              <a:t>a forced deviation of course (slalom)</a:t>
            </a:r>
          </a:p>
          <a:p>
            <a:pPr marL="190510" indent="-190510">
              <a:buFont typeface="Arial" panose="020B0604020202020204" pitchFamily="34" charset="0"/>
              <a:buChar char="•"/>
            </a:pPr>
            <a:r>
              <a:rPr lang="en-GB" sz="2133" dirty="0">
                <a:solidFill>
                  <a:srgbClr val="002060"/>
                </a:solidFill>
                <a:latin typeface="Montserrat Classic"/>
              </a:rPr>
              <a:t>narrowing of the carriage way</a:t>
            </a:r>
          </a:p>
          <a:p>
            <a:pPr>
              <a:lnSpc>
                <a:spcPts val="2613"/>
              </a:lnSpc>
            </a:pPr>
            <a:endParaRPr lang="en-GB" sz="2133" dirty="0">
              <a:solidFill>
                <a:srgbClr val="002060"/>
              </a:solidFill>
              <a:latin typeface="Montserrat Classic"/>
            </a:endParaRPr>
          </a:p>
          <a:p>
            <a:pPr>
              <a:lnSpc>
                <a:spcPts val="2613"/>
              </a:lnSpc>
            </a:pPr>
            <a:endParaRPr lang="en-US" sz="1866" dirty="0">
              <a:solidFill>
                <a:srgbClr val="002060"/>
              </a:solidFill>
              <a:latin typeface="Montserrat Classic Italics"/>
            </a:endParaRPr>
          </a:p>
        </p:txBody>
      </p:sp>
      <p:sp>
        <p:nvSpPr>
          <p:cNvPr id="3" name="TextBox 11">
            <a:extLst>
              <a:ext uri="{FF2B5EF4-FFF2-40B4-BE49-F238E27FC236}">
                <a16:creationId xmlns:a16="http://schemas.microsoft.com/office/drawing/2014/main" id="{F2EE40D7-7044-0E98-ECF9-D00CA1FCDED5}"/>
              </a:ext>
            </a:extLst>
          </p:cNvPr>
          <p:cNvSpPr txBox="1"/>
          <p:nvPr/>
        </p:nvSpPr>
        <p:spPr>
          <a:xfrm>
            <a:off x="10070610" y="198557"/>
            <a:ext cx="1818085" cy="258276"/>
          </a:xfrm>
          <a:prstGeom prst="rect">
            <a:avLst/>
          </a:prstGeom>
        </p:spPr>
        <p:txBody>
          <a:bodyPr lIns="0" tIns="0" rIns="0" bIns="0" rtlCol="0" anchor="t">
            <a:spAutoFit/>
          </a:bodyPr>
          <a:lstStyle/>
          <a:p>
            <a:pPr algn="ctr">
              <a:lnSpc>
                <a:spcPts val="2239"/>
              </a:lnSpc>
              <a:spcBef>
                <a:spcPct val="0"/>
              </a:spcBef>
            </a:pPr>
            <a:r>
              <a:rPr lang="en-US" sz="1600">
                <a:solidFill>
                  <a:srgbClr val="1D1D1F"/>
                </a:solidFill>
                <a:latin typeface="Montserrat Classic"/>
              </a:rPr>
              <a:t>www.pacts.org.uk</a:t>
            </a:r>
          </a:p>
        </p:txBody>
      </p:sp>
      <mc:AlternateContent xmlns:mc="http://schemas.openxmlformats.org/markup-compatibility/2006" xmlns:p14="http://schemas.microsoft.com/office/powerpoint/2010/main" xmlns:aink="http://schemas.microsoft.com/office/drawing/2016/ink">
        <mc:Choice Requires="p14 aink">
          <p:contentPart p14:bwMode="auto" r:id="rId4">
            <p14:nvContentPartPr>
              <p14:cNvPr id="5" name="Ink 4">
                <a:extLst>
                  <a:ext uri="{FF2B5EF4-FFF2-40B4-BE49-F238E27FC236}">
                    <a16:creationId xmlns:a16="http://schemas.microsoft.com/office/drawing/2014/main" id="{C278F43F-A2D5-447A-A636-64A03AD04629}"/>
                  </a:ext>
                </a:extLst>
              </p14:cNvPr>
              <p14:cNvContentPartPr/>
              <p14:nvPr/>
            </p14:nvContentPartPr>
            <p14:xfrm>
              <a:off x="5327169" y="1324998"/>
              <a:ext cx="240" cy="240"/>
            </p14:xfrm>
          </p:contentPart>
        </mc:Choice>
        <mc:Fallback xmlns="">
          <p:pic>
            <p:nvPicPr>
              <p:cNvPr id="5" name="Ink 4">
                <a:extLst>
                  <a:ext uri="{FF2B5EF4-FFF2-40B4-BE49-F238E27FC236}">
                    <a16:creationId xmlns:a16="http://schemas.microsoft.com/office/drawing/2014/main" id="{C278F43F-A2D5-447A-A636-64A03AD04629}"/>
                  </a:ext>
                </a:extLst>
              </p:cNvPr>
              <p:cNvPicPr/>
              <p:nvPr/>
            </p:nvPicPr>
            <p:blipFill>
              <a:blip r:embed="rId5"/>
              <a:stretch>
                <a:fillRect/>
              </a:stretch>
            </p:blipFill>
            <p:spPr>
              <a:xfrm>
                <a:off x="5315169" y="1252998"/>
                <a:ext cx="24000" cy="144000"/>
              </a:xfrm>
              <a:prstGeom prst="rect">
                <a:avLst/>
              </a:prstGeom>
            </p:spPr>
          </p:pic>
        </mc:Fallback>
      </mc:AlternateContent>
      <p:grpSp>
        <p:nvGrpSpPr>
          <p:cNvPr id="6" name="Group 5">
            <a:extLst>
              <a:ext uri="{FF2B5EF4-FFF2-40B4-BE49-F238E27FC236}">
                <a16:creationId xmlns:a16="http://schemas.microsoft.com/office/drawing/2014/main" id="{80D528E1-A0E3-F5F0-A10C-3C1FBFBAC15D}"/>
              </a:ext>
            </a:extLst>
          </p:cNvPr>
          <p:cNvGrpSpPr/>
          <p:nvPr/>
        </p:nvGrpSpPr>
        <p:grpSpPr>
          <a:xfrm>
            <a:off x="5176929" y="989478"/>
            <a:ext cx="240" cy="240"/>
            <a:chOff x="7765393" y="1484217"/>
            <a:chExt cx="360" cy="360"/>
          </a:xfrm>
        </p:grpSpPr>
        <mc:AlternateContent xmlns:mc="http://schemas.openxmlformats.org/markup-compatibility/2006" xmlns:p14="http://schemas.microsoft.com/office/powerpoint/2010/main" xmlns:aink="http://schemas.microsoft.com/office/drawing/2016/ink">
          <mc:Choice Requires="p14 aink">
            <p:contentPart p14:bwMode="auto" r:id="rId6">
              <p14:nvContentPartPr>
                <p14:cNvPr id="7" name="Ink 6">
                  <a:extLst>
                    <a:ext uri="{FF2B5EF4-FFF2-40B4-BE49-F238E27FC236}">
                      <a16:creationId xmlns:a16="http://schemas.microsoft.com/office/drawing/2014/main" id="{3CFEE48C-EDE5-288F-EBE3-0387BF736158}"/>
                    </a:ext>
                  </a:extLst>
                </p14:cNvPr>
                <p14:cNvContentPartPr/>
                <p14:nvPr/>
              </p14:nvContentPartPr>
              <p14:xfrm>
                <a:off x="7765393" y="1484217"/>
                <a:ext cx="360" cy="360"/>
              </p14:xfrm>
            </p:contentPart>
          </mc:Choice>
          <mc:Fallback xmlns="">
            <p:pic>
              <p:nvPicPr>
                <p:cNvPr id="14" name="Ink 13">
                  <a:extLst>
                    <a:ext uri="{FF2B5EF4-FFF2-40B4-BE49-F238E27FC236}">
                      <a16:creationId xmlns:a16="http://schemas.microsoft.com/office/drawing/2014/main" id="{4F20CF55-55AD-D5AC-DAD3-85F70F34F804}"/>
                    </a:ext>
                  </a:extLst>
                </p:cNvPr>
                <p:cNvPicPr/>
                <p:nvPr/>
              </p:nvPicPr>
              <p:blipFill>
                <a:blip r:embed="rId7"/>
                <a:stretch>
                  <a:fillRect/>
                </a:stretch>
              </p:blipFill>
              <p:spPr>
                <a:xfrm>
                  <a:off x="7747393" y="1376217"/>
                  <a:ext cx="360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8">
              <p14:nvContentPartPr>
                <p14:cNvPr id="8" name="Ink 7">
                  <a:extLst>
                    <a:ext uri="{FF2B5EF4-FFF2-40B4-BE49-F238E27FC236}">
                      <a16:creationId xmlns:a16="http://schemas.microsoft.com/office/drawing/2014/main" id="{4E1166A9-2955-0E31-EB13-B67C333F56DD}"/>
                    </a:ext>
                  </a:extLst>
                </p14:cNvPr>
                <p14:cNvContentPartPr/>
                <p14:nvPr/>
              </p14:nvContentPartPr>
              <p14:xfrm>
                <a:off x="7765393" y="1484217"/>
                <a:ext cx="360" cy="360"/>
              </p14:xfrm>
            </p:contentPart>
          </mc:Choice>
          <mc:Fallback xmlns="">
            <p:pic>
              <p:nvPicPr>
                <p:cNvPr id="15" name="Ink 14">
                  <a:extLst>
                    <a:ext uri="{FF2B5EF4-FFF2-40B4-BE49-F238E27FC236}">
                      <a16:creationId xmlns:a16="http://schemas.microsoft.com/office/drawing/2014/main" id="{936E8726-058E-8464-3F74-50A770A53B19}"/>
                    </a:ext>
                  </a:extLst>
                </p:cNvPr>
                <p:cNvPicPr/>
                <p:nvPr/>
              </p:nvPicPr>
              <p:blipFill>
                <a:blip r:embed="rId7"/>
                <a:stretch>
                  <a:fillRect/>
                </a:stretch>
              </p:blipFill>
              <p:spPr>
                <a:xfrm>
                  <a:off x="7747393" y="1376217"/>
                  <a:ext cx="36000" cy="216000"/>
                </a:xfrm>
                <a:prstGeom prst="rect">
                  <a:avLst/>
                </a:prstGeom>
              </p:spPr>
            </p:pic>
          </mc:Fallback>
        </mc:AlternateContent>
      </p:grpSp>
      <p:grpSp>
        <p:nvGrpSpPr>
          <p:cNvPr id="9" name="Group 8">
            <a:extLst>
              <a:ext uri="{FF2B5EF4-FFF2-40B4-BE49-F238E27FC236}">
                <a16:creationId xmlns:a16="http://schemas.microsoft.com/office/drawing/2014/main" id="{7704A43B-F313-48B3-B533-A9E26CC5139E}"/>
              </a:ext>
            </a:extLst>
          </p:cNvPr>
          <p:cNvGrpSpPr/>
          <p:nvPr/>
        </p:nvGrpSpPr>
        <p:grpSpPr>
          <a:xfrm>
            <a:off x="5185569" y="1802118"/>
            <a:ext cx="240" cy="240"/>
            <a:chOff x="7778353" y="2703177"/>
            <a:chExt cx="360" cy="360"/>
          </a:xfrm>
        </p:grpSpPr>
        <mc:AlternateContent xmlns:mc="http://schemas.openxmlformats.org/markup-compatibility/2006" xmlns:p14="http://schemas.microsoft.com/office/powerpoint/2010/main" xmlns:aink="http://schemas.microsoft.com/office/drawing/2016/ink">
          <mc:Choice Requires="p14 aink">
            <p:contentPart p14:bwMode="auto" r:id="rId9">
              <p14:nvContentPartPr>
                <p14:cNvPr id="10" name="Ink 9">
                  <a:extLst>
                    <a:ext uri="{FF2B5EF4-FFF2-40B4-BE49-F238E27FC236}">
                      <a16:creationId xmlns:a16="http://schemas.microsoft.com/office/drawing/2014/main" id="{34D06003-22B2-0793-03D4-966A98121218}"/>
                    </a:ext>
                  </a:extLst>
                </p14:cNvPr>
                <p14:cNvContentPartPr/>
                <p14:nvPr/>
              </p14:nvContentPartPr>
              <p14:xfrm>
                <a:off x="7778353" y="2703177"/>
                <a:ext cx="360" cy="360"/>
              </p14:xfrm>
            </p:contentPart>
          </mc:Choice>
          <mc:Fallback xmlns="">
            <p:pic>
              <p:nvPicPr>
                <p:cNvPr id="16" name="Ink 15">
                  <a:extLst>
                    <a:ext uri="{FF2B5EF4-FFF2-40B4-BE49-F238E27FC236}">
                      <a16:creationId xmlns:a16="http://schemas.microsoft.com/office/drawing/2014/main" id="{93DA9781-8F37-F6A6-F6DF-77C8E9570603}"/>
                    </a:ext>
                  </a:extLst>
                </p:cNvPr>
                <p:cNvPicPr/>
                <p:nvPr/>
              </p:nvPicPr>
              <p:blipFill>
                <a:blip r:embed="rId10"/>
                <a:stretch>
                  <a:fillRect/>
                </a:stretch>
              </p:blipFill>
              <p:spPr>
                <a:xfrm>
                  <a:off x="7760353" y="2595177"/>
                  <a:ext cx="360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1">
              <p14:nvContentPartPr>
                <p14:cNvPr id="11" name="Ink 10">
                  <a:extLst>
                    <a:ext uri="{FF2B5EF4-FFF2-40B4-BE49-F238E27FC236}">
                      <a16:creationId xmlns:a16="http://schemas.microsoft.com/office/drawing/2014/main" id="{2ECB0356-D5E4-7726-3254-2E15712D45E7}"/>
                    </a:ext>
                  </a:extLst>
                </p14:cNvPr>
                <p14:cNvContentPartPr/>
                <p14:nvPr/>
              </p14:nvContentPartPr>
              <p14:xfrm>
                <a:off x="7778353" y="2703177"/>
                <a:ext cx="360" cy="360"/>
              </p14:xfrm>
            </p:contentPart>
          </mc:Choice>
          <mc:Fallback xmlns="">
            <p:pic>
              <p:nvPicPr>
                <p:cNvPr id="17" name="Ink 16">
                  <a:extLst>
                    <a:ext uri="{FF2B5EF4-FFF2-40B4-BE49-F238E27FC236}">
                      <a16:creationId xmlns:a16="http://schemas.microsoft.com/office/drawing/2014/main" id="{7280A389-0576-0BB2-4507-42F75EC90C52}"/>
                    </a:ext>
                  </a:extLst>
                </p:cNvPr>
                <p:cNvPicPr/>
                <p:nvPr/>
              </p:nvPicPr>
              <p:blipFill>
                <a:blip r:embed="rId10"/>
                <a:stretch>
                  <a:fillRect/>
                </a:stretch>
              </p:blipFill>
              <p:spPr>
                <a:xfrm>
                  <a:off x="7760353" y="2595177"/>
                  <a:ext cx="36000" cy="216000"/>
                </a:xfrm>
                <a:prstGeom prst="rect">
                  <a:avLst/>
                </a:prstGeom>
              </p:spPr>
            </p:pic>
          </mc:Fallback>
        </mc:AlternateContent>
      </p:grpSp>
      <p:pic>
        <p:nvPicPr>
          <p:cNvPr id="13" name="Picture 12">
            <a:extLst>
              <a:ext uri="{FF2B5EF4-FFF2-40B4-BE49-F238E27FC236}">
                <a16:creationId xmlns:a16="http://schemas.microsoft.com/office/drawing/2014/main" id="{58F599E5-D9FC-B7B1-46D9-09FBC07D7F40}"/>
              </a:ext>
            </a:extLst>
          </p:cNvPr>
          <p:cNvPicPr>
            <a:picLocks noChangeAspect="1"/>
          </p:cNvPicPr>
          <p:nvPr/>
        </p:nvPicPr>
        <p:blipFill rotWithShape="1">
          <a:blip r:embed="rId12">
            <a:alphaModFix amt="15000"/>
          </a:blip>
          <a:srcRect l="61139" r="19007"/>
          <a:stretch/>
        </p:blipFill>
        <p:spPr>
          <a:xfrm>
            <a:off x="-793447" y="-47710"/>
            <a:ext cx="793207" cy="7144234"/>
          </a:xfrm>
          <a:prstGeom prst="rect">
            <a:avLst/>
          </a:prstGeom>
        </p:spPr>
      </p:pic>
      <p:sp>
        <p:nvSpPr>
          <p:cNvPr id="14" name="TextBox 3">
            <a:extLst>
              <a:ext uri="{FF2B5EF4-FFF2-40B4-BE49-F238E27FC236}">
                <a16:creationId xmlns:a16="http://schemas.microsoft.com/office/drawing/2014/main" id="{0C1DD339-845D-27A1-874B-4DEDC06B05F3}"/>
              </a:ext>
            </a:extLst>
          </p:cNvPr>
          <p:cNvSpPr txBox="1"/>
          <p:nvPr/>
        </p:nvSpPr>
        <p:spPr>
          <a:xfrm>
            <a:off x="969179" y="989478"/>
            <a:ext cx="6117421" cy="1594347"/>
          </a:xfrm>
          <a:prstGeom prst="rect">
            <a:avLst/>
          </a:prstGeom>
        </p:spPr>
        <p:txBody>
          <a:bodyPr wrap="square" lIns="0" tIns="0" rIns="0" bIns="0" rtlCol="0" anchor="t">
            <a:spAutoFit/>
          </a:bodyPr>
          <a:lstStyle/>
          <a:p>
            <a:pPr>
              <a:lnSpc>
                <a:spcPts val="4266"/>
              </a:lnSpc>
            </a:pPr>
            <a:r>
              <a:rPr lang="en-GB" sz="3600" dirty="0">
                <a:solidFill>
                  <a:srgbClr val="002060"/>
                </a:solidFill>
                <a:latin typeface="Montserrat Classic" panose="020B0604020202020204" charset="0"/>
              </a:rPr>
              <a:t>Physically enforcing lower urban speed limits</a:t>
            </a:r>
          </a:p>
          <a:p>
            <a:pPr>
              <a:lnSpc>
                <a:spcPts val="4266"/>
              </a:lnSpc>
            </a:pPr>
            <a:endParaRPr lang="en-GB" sz="2667" dirty="0">
              <a:solidFill>
                <a:srgbClr val="002060"/>
              </a:solidFill>
              <a:latin typeface="Montserrat Classic" panose="020B0604020202020204" charset="0"/>
            </a:endParaRPr>
          </a:p>
        </p:txBody>
      </p:sp>
      <p:sp>
        <p:nvSpPr>
          <p:cNvPr id="15" name="Freeform 5">
            <a:extLst>
              <a:ext uri="{FF2B5EF4-FFF2-40B4-BE49-F238E27FC236}">
                <a16:creationId xmlns:a16="http://schemas.microsoft.com/office/drawing/2014/main" id="{7AC3D72D-8400-C66C-421B-72D165A3BCD1}"/>
              </a:ext>
            </a:extLst>
          </p:cNvPr>
          <p:cNvSpPr/>
          <p:nvPr/>
        </p:nvSpPr>
        <p:spPr>
          <a:xfrm>
            <a:off x="-2998782" y="6412195"/>
            <a:ext cx="15329646" cy="221770"/>
          </a:xfrm>
          <a:custGeom>
            <a:avLst/>
            <a:gdLst/>
            <a:ahLst/>
            <a:cxnLst/>
            <a:rect l="l" t="t" r="r" b="b"/>
            <a:pathLst>
              <a:path w="13533296" h="306239">
                <a:moveTo>
                  <a:pt x="0" y="0"/>
                </a:moveTo>
                <a:lnTo>
                  <a:pt x="13533296" y="0"/>
                </a:lnTo>
                <a:lnTo>
                  <a:pt x="13533296" y="306239"/>
                </a:lnTo>
                <a:lnTo>
                  <a:pt x="0" y="306239"/>
                </a:lnTo>
                <a:close/>
              </a:path>
            </a:pathLst>
          </a:custGeom>
          <a:solidFill>
            <a:srgbClr val="A1D5F1">
              <a:alpha val="32941"/>
            </a:srgbClr>
          </a:solidFill>
        </p:spPr>
        <p:txBody>
          <a:bodyPr/>
          <a:lstStyle/>
          <a:p>
            <a:endParaRPr lang="en-GB" sz="1200" dirty="0"/>
          </a:p>
        </p:txBody>
      </p:sp>
      <p:sp>
        <p:nvSpPr>
          <p:cNvPr id="16" name="TextBox 6">
            <a:extLst>
              <a:ext uri="{FF2B5EF4-FFF2-40B4-BE49-F238E27FC236}">
                <a16:creationId xmlns:a16="http://schemas.microsoft.com/office/drawing/2014/main" id="{CBEB36AE-2278-FA7F-DC43-AEA52693FAF2}"/>
              </a:ext>
            </a:extLst>
          </p:cNvPr>
          <p:cNvSpPr txBox="1"/>
          <p:nvPr/>
        </p:nvSpPr>
        <p:spPr>
          <a:xfrm>
            <a:off x="-3012141" y="6403185"/>
            <a:ext cx="920687" cy="623097"/>
          </a:xfrm>
          <a:prstGeom prst="rect">
            <a:avLst/>
          </a:prstGeom>
        </p:spPr>
        <p:txBody>
          <a:bodyPr lIns="22578" tIns="22578" rIns="22578" bIns="22578" rtlCol="0" anchor="ctr"/>
          <a:lstStyle/>
          <a:p>
            <a:pPr algn="ctr">
              <a:lnSpc>
                <a:spcPts val="1493"/>
              </a:lnSpc>
            </a:pPr>
            <a:endParaRPr sz="800"/>
          </a:p>
        </p:txBody>
      </p:sp>
      <p:sp>
        <p:nvSpPr>
          <p:cNvPr id="17" name="TextBox 3">
            <a:extLst>
              <a:ext uri="{FF2B5EF4-FFF2-40B4-BE49-F238E27FC236}">
                <a16:creationId xmlns:a16="http://schemas.microsoft.com/office/drawing/2014/main" id="{AF3BAC30-8AEC-51C9-9268-508FE24D4758}"/>
              </a:ext>
            </a:extLst>
          </p:cNvPr>
          <p:cNvSpPr txBox="1"/>
          <p:nvPr/>
        </p:nvSpPr>
        <p:spPr>
          <a:xfrm>
            <a:off x="200932" y="6181415"/>
            <a:ext cx="14264640" cy="452496"/>
          </a:xfrm>
          <a:prstGeom prst="rect">
            <a:avLst/>
          </a:prstGeom>
        </p:spPr>
        <p:txBody>
          <a:bodyPr wrap="square" lIns="0" tIns="0" rIns="0" bIns="0" rtlCol="0" anchor="t">
            <a:spAutoFit/>
          </a:bodyPr>
          <a:lstStyle/>
          <a:p>
            <a:pPr>
              <a:lnSpc>
                <a:spcPts val="4266"/>
              </a:lnSpc>
            </a:pPr>
            <a:r>
              <a:rPr lang="en-US" sz="1333" i="1" dirty="0">
                <a:solidFill>
                  <a:srgbClr val="002060"/>
                </a:solidFill>
                <a:latin typeface="Montserrat Classic" panose="020B0604020202020204" charset="0"/>
              </a:rPr>
              <a:t>Safe transport for all</a:t>
            </a:r>
          </a:p>
        </p:txBody>
      </p:sp>
      <p:pic>
        <p:nvPicPr>
          <p:cNvPr id="26" name="Picture 25">
            <a:extLst>
              <a:ext uri="{FF2B5EF4-FFF2-40B4-BE49-F238E27FC236}">
                <a16:creationId xmlns:a16="http://schemas.microsoft.com/office/drawing/2014/main" id="{2501DD76-8178-34C4-F575-1767ADFE4CA3}"/>
              </a:ext>
            </a:extLst>
          </p:cNvPr>
          <p:cNvPicPr>
            <a:picLocks noChangeAspect="1"/>
          </p:cNvPicPr>
          <p:nvPr/>
        </p:nvPicPr>
        <p:blipFill>
          <a:blip r:embed="rId13">
            <a:alphaModFix amt="15000"/>
          </a:blip>
          <a:srcRect l="61139"/>
          <a:stretch>
            <a:fillRect/>
          </a:stretch>
        </p:blipFill>
        <p:spPr>
          <a:xfrm>
            <a:off x="-702489" y="-186295"/>
            <a:ext cx="3700423" cy="7144234"/>
          </a:xfrm>
          <a:prstGeom prst="rect">
            <a:avLst/>
          </a:prstGeom>
        </p:spPr>
      </p:pic>
      <p:pic>
        <p:nvPicPr>
          <p:cNvPr id="4" name="Picture 3">
            <a:extLst>
              <a:ext uri="{FF2B5EF4-FFF2-40B4-BE49-F238E27FC236}">
                <a16:creationId xmlns:a16="http://schemas.microsoft.com/office/drawing/2014/main" id="{0600D367-2A2B-77C6-FD9F-E20E5485D642}"/>
              </a:ext>
            </a:extLst>
          </p:cNvPr>
          <p:cNvPicPr>
            <a:picLocks noChangeAspect="1"/>
          </p:cNvPicPr>
          <p:nvPr/>
        </p:nvPicPr>
        <p:blipFill rotWithShape="1">
          <a:blip r:embed="rId14"/>
          <a:srcRect l="898" t="18740" r="53077" b="37911"/>
          <a:stretch/>
        </p:blipFill>
        <p:spPr>
          <a:xfrm>
            <a:off x="380024" y="4045904"/>
            <a:ext cx="6927921" cy="2097361"/>
          </a:xfrm>
          <a:prstGeom prst="rect">
            <a:avLst/>
          </a:prstGeom>
        </p:spPr>
      </p:pic>
      <p:sp>
        <p:nvSpPr>
          <p:cNvPr id="18" name="TextBox 17">
            <a:extLst>
              <a:ext uri="{FF2B5EF4-FFF2-40B4-BE49-F238E27FC236}">
                <a16:creationId xmlns:a16="http://schemas.microsoft.com/office/drawing/2014/main" id="{2C3AD17E-1A78-B5BA-8566-7F215D579ECA}"/>
              </a:ext>
            </a:extLst>
          </p:cNvPr>
          <p:cNvSpPr txBox="1"/>
          <p:nvPr/>
        </p:nvSpPr>
        <p:spPr>
          <a:xfrm>
            <a:off x="380023" y="6132172"/>
            <a:ext cx="8734424" cy="276999"/>
          </a:xfrm>
          <a:prstGeom prst="rect">
            <a:avLst/>
          </a:prstGeom>
          <a:noFill/>
        </p:spPr>
        <p:txBody>
          <a:bodyPr wrap="square">
            <a:spAutoFit/>
          </a:bodyPr>
          <a:lstStyle/>
          <a:p>
            <a:r>
              <a:rPr lang="en-GB" sz="1200" dirty="0"/>
              <a:t> credit: 1982, The Netherlands, Ministry of Transport</a:t>
            </a:r>
          </a:p>
        </p:txBody>
      </p:sp>
    </p:spTree>
    <p:extLst>
      <p:ext uri="{BB962C8B-B14F-4D97-AF65-F5344CB8AC3E}">
        <p14:creationId xmlns:p14="http://schemas.microsoft.com/office/powerpoint/2010/main" val="310528284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13">
            <a:extLst>
              <a:ext uri="{FF2B5EF4-FFF2-40B4-BE49-F238E27FC236}">
                <a16:creationId xmlns:a16="http://schemas.microsoft.com/office/drawing/2014/main" id="{DBA0ED1B-DABE-C7BC-03CB-7F0092C348D1}"/>
              </a:ext>
            </a:extLst>
          </p:cNvPr>
          <p:cNvSpPr txBox="1"/>
          <p:nvPr/>
        </p:nvSpPr>
        <p:spPr>
          <a:xfrm>
            <a:off x="10803312" y="121033"/>
            <a:ext cx="1211858" cy="175433"/>
          </a:xfrm>
          <a:prstGeom prst="rect">
            <a:avLst/>
          </a:prstGeom>
        </p:spPr>
        <p:txBody>
          <a:bodyPr lIns="0" tIns="0" rIns="0" bIns="0" rtlCol="0" anchor="t">
            <a:spAutoFit/>
          </a:bodyPr>
          <a:lstStyle/>
          <a:p>
            <a:pPr algn="ctr">
              <a:lnSpc>
                <a:spcPts val="1493"/>
              </a:lnSpc>
              <a:spcBef>
                <a:spcPct val="0"/>
              </a:spcBef>
            </a:pPr>
            <a:r>
              <a:rPr lang="en-US" sz="1067" dirty="0">
                <a:solidFill>
                  <a:srgbClr val="657F90"/>
                </a:solidFill>
                <a:latin typeface="Montserrat Classic"/>
              </a:rPr>
              <a:t>www.pacts.org.uk </a:t>
            </a:r>
          </a:p>
        </p:txBody>
      </p:sp>
      <p:pic>
        <p:nvPicPr>
          <p:cNvPr id="11" name="Picture 10">
            <a:extLst>
              <a:ext uri="{FF2B5EF4-FFF2-40B4-BE49-F238E27FC236}">
                <a16:creationId xmlns:a16="http://schemas.microsoft.com/office/drawing/2014/main" id="{9760B131-7C78-C9E7-1E73-1B08202B4CA1}"/>
              </a:ext>
            </a:extLst>
          </p:cNvPr>
          <p:cNvPicPr>
            <a:picLocks noChangeAspect="1"/>
          </p:cNvPicPr>
          <p:nvPr/>
        </p:nvPicPr>
        <p:blipFill>
          <a:blip r:embed="rId3">
            <a:alphaModFix amt="15000"/>
          </a:blip>
          <a:srcRect l="61139"/>
          <a:stretch>
            <a:fillRect/>
          </a:stretch>
        </p:blipFill>
        <p:spPr>
          <a:xfrm>
            <a:off x="-562995" y="-143117"/>
            <a:ext cx="3700423" cy="7144234"/>
          </a:xfrm>
          <a:prstGeom prst="rect">
            <a:avLst/>
          </a:prstGeom>
        </p:spPr>
      </p:pic>
      <p:sp>
        <p:nvSpPr>
          <p:cNvPr id="12" name="TextBox 11">
            <a:extLst>
              <a:ext uri="{FF2B5EF4-FFF2-40B4-BE49-F238E27FC236}">
                <a16:creationId xmlns:a16="http://schemas.microsoft.com/office/drawing/2014/main" id="{97AA2A6A-B35F-7EF0-5BAA-C0F93E23A774}"/>
              </a:ext>
            </a:extLst>
          </p:cNvPr>
          <p:cNvSpPr txBox="1"/>
          <p:nvPr/>
        </p:nvSpPr>
        <p:spPr>
          <a:xfrm>
            <a:off x="179290" y="6367200"/>
            <a:ext cx="2006845" cy="452496"/>
          </a:xfrm>
          <a:prstGeom prst="rect">
            <a:avLst/>
          </a:prstGeom>
        </p:spPr>
        <p:txBody>
          <a:bodyPr wrap="square" lIns="0" tIns="0" rIns="0" bIns="0" rtlCol="0" anchor="t">
            <a:spAutoFit/>
          </a:bodyPr>
          <a:lstStyle/>
          <a:p>
            <a:pPr>
              <a:lnSpc>
                <a:spcPts val="4266"/>
              </a:lnSpc>
            </a:pPr>
            <a:r>
              <a:rPr lang="en-US" sz="1333" i="1" dirty="0">
                <a:solidFill>
                  <a:schemeClr val="tx2"/>
                </a:solidFill>
                <a:latin typeface="Montserrat Classic" panose="020B0604020202020204" charset="0"/>
              </a:rPr>
              <a:t>Safe transport for all</a:t>
            </a:r>
          </a:p>
        </p:txBody>
      </p:sp>
      <p:grpSp>
        <p:nvGrpSpPr>
          <p:cNvPr id="13" name="Group 4">
            <a:extLst>
              <a:ext uri="{FF2B5EF4-FFF2-40B4-BE49-F238E27FC236}">
                <a16:creationId xmlns:a16="http://schemas.microsoft.com/office/drawing/2014/main" id="{EBA34ECE-BEAF-600F-F7B6-0DC427D9088A}"/>
              </a:ext>
            </a:extLst>
          </p:cNvPr>
          <p:cNvGrpSpPr/>
          <p:nvPr/>
        </p:nvGrpSpPr>
        <p:grpSpPr>
          <a:xfrm>
            <a:off x="-182453" y="6515626"/>
            <a:ext cx="12535429" cy="796982"/>
            <a:chOff x="0" y="-47625"/>
            <a:chExt cx="13533296" cy="860425"/>
          </a:xfrm>
        </p:grpSpPr>
        <p:sp>
          <p:nvSpPr>
            <p:cNvPr id="14" name="Freeform 5">
              <a:extLst>
                <a:ext uri="{FF2B5EF4-FFF2-40B4-BE49-F238E27FC236}">
                  <a16:creationId xmlns:a16="http://schemas.microsoft.com/office/drawing/2014/main" id="{72820344-2881-3837-C115-F889212EC68A}"/>
                </a:ext>
              </a:extLst>
            </p:cNvPr>
            <p:cNvSpPr/>
            <p:nvPr/>
          </p:nvSpPr>
          <p:spPr>
            <a:xfrm>
              <a:off x="0" y="0"/>
              <a:ext cx="13533296" cy="306239"/>
            </a:xfrm>
            <a:custGeom>
              <a:avLst/>
              <a:gdLst/>
              <a:ahLst/>
              <a:cxnLst/>
              <a:rect l="l" t="t" r="r" b="b"/>
              <a:pathLst>
                <a:path w="13533296" h="306239">
                  <a:moveTo>
                    <a:pt x="0" y="0"/>
                  </a:moveTo>
                  <a:lnTo>
                    <a:pt x="13533296" y="0"/>
                  </a:lnTo>
                  <a:lnTo>
                    <a:pt x="13533296" y="306239"/>
                  </a:lnTo>
                  <a:lnTo>
                    <a:pt x="0" y="306239"/>
                  </a:lnTo>
                  <a:close/>
                </a:path>
              </a:pathLst>
            </a:custGeom>
            <a:solidFill>
              <a:srgbClr val="A1D5F1">
                <a:alpha val="32941"/>
              </a:srgbClr>
            </a:solidFill>
          </p:spPr>
          <p:txBody>
            <a:bodyPr/>
            <a:lstStyle/>
            <a:p>
              <a:endParaRPr lang="en-GB" sz="1200" dirty="0"/>
            </a:p>
          </p:txBody>
        </p:sp>
        <p:sp>
          <p:nvSpPr>
            <p:cNvPr id="15" name="TextBox 6">
              <a:extLst>
                <a:ext uri="{FF2B5EF4-FFF2-40B4-BE49-F238E27FC236}">
                  <a16:creationId xmlns:a16="http://schemas.microsoft.com/office/drawing/2014/main" id="{53E521F2-AE15-F552-A6AB-2CBDFCC5F948}"/>
                </a:ext>
              </a:extLst>
            </p:cNvPr>
            <p:cNvSpPr txBox="1"/>
            <p:nvPr/>
          </p:nvSpPr>
          <p:spPr>
            <a:xfrm>
              <a:off x="0" y="-47625"/>
              <a:ext cx="812800" cy="860425"/>
            </a:xfrm>
            <a:prstGeom prst="rect">
              <a:avLst/>
            </a:prstGeom>
          </p:spPr>
          <p:txBody>
            <a:bodyPr lIns="33867" tIns="33867" rIns="33867" bIns="33867" rtlCol="0" anchor="ctr"/>
            <a:lstStyle/>
            <a:p>
              <a:pPr algn="ctr">
                <a:lnSpc>
                  <a:spcPts val="2239"/>
                </a:lnSpc>
              </a:pPr>
              <a:endParaRPr sz="1200"/>
            </a:p>
          </p:txBody>
        </p:sp>
      </p:grpSp>
      <p:sp>
        <p:nvSpPr>
          <p:cNvPr id="6" name="Freeform 5">
            <a:extLst>
              <a:ext uri="{FF2B5EF4-FFF2-40B4-BE49-F238E27FC236}">
                <a16:creationId xmlns:a16="http://schemas.microsoft.com/office/drawing/2014/main" id="{3764A2F5-5014-2758-19ED-E11A64427F05}"/>
              </a:ext>
            </a:extLst>
          </p:cNvPr>
          <p:cNvSpPr/>
          <p:nvPr/>
        </p:nvSpPr>
        <p:spPr>
          <a:xfrm>
            <a:off x="-652423" y="1737177"/>
            <a:ext cx="9222793" cy="548823"/>
          </a:xfrm>
          <a:custGeom>
            <a:avLst/>
            <a:gdLst/>
            <a:ahLst/>
            <a:cxnLst/>
            <a:rect l="l" t="t" r="r" b="b"/>
            <a:pathLst>
              <a:path w="13533296" h="306239">
                <a:moveTo>
                  <a:pt x="0" y="0"/>
                </a:moveTo>
                <a:lnTo>
                  <a:pt x="13533296" y="0"/>
                </a:lnTo>
                <a:lnTo>
                  <a:pt x="13533296" y="306239"/>
                </a:lnTo>
                <a:lnTo>
                  <a:pt x="0" y="306239"/>
                </a:lnTo>
                <a:close/>
              </a:path>
            </a:pathLst>
          </a:custGeom>
          <a:solidFill>
            <a:schemeClr val="tx2"/>
          </a:solidFill>
        </p:spPr>
        <p:txBody>
          <a:bodyPr/>
          <a:lstStyle/>
          <a:p>
            <a:endParaRPr lang="en-GB" sz="1200" dirty="0"/>
          </a:p>
        </p:txBody>
      </p:sp>
      <p:sp>
        <p:nvSpPr>
          <p:cNvPr id="7" name="TextBox 6">
            <a:extLst>
              <a:ext uri="{FF2B5EF4-FFF2-40B4-BE49-F238E27FC236}">
                <a16:creationId xmlns:a16="http://schemas.microsoft.com/office/drawing/2014/main" id="{10A8FB7F-C49B-D1A1-593E-87EF54A58325}"/>
              </a:ext>
            </a:extLst>
          </p:cNvPr>
          <p:cNvSpPr txBox="1"/>
          <p:nvPr/>
        </p:nvSpPr>
        <p:spPr>
          <a:xfrm>
            <a:off x="1463040" y="1756780"/>
            <a:ext cx="6882857" cy="502766"/>
          </a:xfrm>
          <a:prstGeom prst="rect">
            <a:avLst/>
          </a:prstGeom>
          <a:noFill/>
        </p:spPr>
        <p:txBody>
          <a:bodyPr wrap="square">
            <a:spAutoFit/>
          </a:bodyPr>
          <a:lstStyle/>
          <a:p>
            <a:r>
              <a:rPr lang="en-GB" sz="2667" dirty="0">
                <a:solidFill>
                  <a:schemeClr val="bg1"/>
                </a:solidFill>
                <a:latin typeface="Montserrat Classic"/>
              </a:rPr>
              <a:t>Were all roads 30km/h / 20 mph?</a:t>
            </a:r>
          </a:p>
        </p:txBody>
      </p:sp>
      <p:sp>
        <p:nvSpPr>
          <p:cNvPr id="18" name="TextBox 17">
            <a:extLst>
              <a:ext uri="{FF2B5EF4-FFF2-40B4-BE49-F238E27FC236}">
                <a16:creationId xmlns:a16="http://schemas.microsoft.com/office/drawing/2014/main" id="{C08A3C83-C88B-4492-1986-61D1EDD2EC09}"/>
              </a:ext>
            </a:extLst>
          </p:cNvPr>
          <p:cNvSpPr txBox="1"/>
          <p:nvPr/>
        </p:nvSpPr>
        <p:spPr>
          <a:xfrm>
            <a:off x="1463040" y="4037709"/>
            <a:ext cx="8252460" cy="502766"/>
          </a:xfrm>
          <a:prstGeom prst="rect">
            <a:avLst/>
          </a:prstGeom>
          <a:noFill/>
        </p:spPr>
        <p:txBody>
          <a:bodyPr wrap="square">
            <a:spAutoFit/>
          </a:bodyPr>
          <a:lstStyle/>
          <a:p>
            <a:r>
              <a:rPr lang="en-GB" sz="2667" dirty="0">
                <a:solidFill>
                  <a:schemeClr val="bg1"/>
                </a:solidFill>
                <a:latin typeface="Montserrat Classic"/>
              </a:rPr>
              <a:t>By how much were injury collisions reduced?</a:t>
            </a:r>
          </a:p>
        </p:txBody>
      </p:sp>
      <p:sp>
        <p:nvSpPr>
          <p:cNvPr id="21" name="TextBox 20">
            <a:extLst>
              <a:ext uri="{FF2B5EF4-FFF2-40B4-BE49-F238E27FC236}">
                <a16:creationId xmlns:a16="http://schemas.microsoft.com/office/drawing/2014/main" id="{E1F8C387-EAFE-5AC7-2CD5-AE0A0AD95DCC}"/>
              </a:ext>
            </a:extLst>
          </p:cNvPr>
          <p:cNvSpPr txBox="1"/>
          <p:nvPr/>
        </p:nvSpPr>
        <p:spPr>
          <a:xfrm>
            <a:off x="1611269" y="5087939"/>
            <a:ext cx="6734628" cy="502766"/>
          </a:xfrm>
          <a:prstGeom prst="rect">
            <a:avLst/>
          </a:prstGeom>
          <a:noFill/>
        </p:spPr>
        <p:txBody>
          <a:bodyPr wrap="square">
            <a:spAutoFit/>
          </a:bodyPr>
          <a:lstStyle/>
          <a:p>
            <a:r>
              <a:rPr lang="en-GB" sz="2667" dirty="0">
                <a:solidFill>
                  <a:schemeClr val="bg1"/>
                </a:solidFill>
                <a:latin typeface="Montserrat Classic"/>
              </a:rPr>
              <a:t>By how much were KSIs reduced?</a:t>
            </a:r>
          </a:p>
        </p:txBody>
      </p:sp>
      <p:sp>
        <p:nvSpPr>
          <p:cNvPr id="3" name="TextBox 2">
            <a:extLst>
              <a:ext uri="{FF2B5EF4-FFF2-40B4-BE49-F238E27FC236}">
                <a16:creationId xmlns:a16="http://schemas.microsoft.com/office/drawing/2014/main" id="{B75143DB-12CB-D20D-428F-839DA9B112B0}"/>
              </a:ext>
            </a:extLst>
          </p:cNvPr>
          <p:cNvSpPr txBox="1"/>
          <p:nvPr/>
        </p:nvSpPr>
        <p:spPr>
          <a:xfrm>
            <a:off x="1463040" y="2385781"/>
            <a:ext cx="10274563" cy="3702873"/>
          </a:xfrm>
          <a:prstGeom prst="rect">
            <a:avLst/>
          </a:prstGeom>
          <a:noFill/>
        </p:spPr>
        <p:txBody>
          <a:bodyPr wrap="square">
            <a:spAutoFit/>
          </a:bodyPr>
          <a:lstStyle/>
          <a:p>
            <a:pPr marL="190510" indent="-190510">
              <a:buFont typeface="Arial" panose="020B0604020202020204" pitchFamily="34" charset="0"/>
              <a:buChar char="•"/>
              <a:defRPr/>
            </a:pPr>
            <a:r>
              <a:rPr lang="en-GB" sz="2133" dirty="0">
                <a:solidFill>
                  <a:srgbClr val="002060"/>
                </a:solidFill>
                <a:latin typeface="Montserrat Classic" panose="020B0604020202020204" charset="0"/>
              </a:rPr>
              <a:t>The six European countries studied have had different approaches to implementing speed limits. For example, in Germany physical measures are less likely to be constructed while in Switzerland they are widespread. </a:t>
            </a:r>
          </a:p>
          <a:p>
            <a:pPr marL="190510" indent="-190510">
              <a:buFont typeface="Arial" panose="020B0604020202020204" pitchFamily="34" charset="0"/>
              <a:buChar char="•"/>
              <a:defRPr/>
            </a:pPr>
            <a:r>
              <a:rPr lang="en-GB" sz="2133" dirty="0">
                <a:solidFill>
                  <a:srgbClr val="002060"/>
                </a:solidFill>
                <a:latin typeface="Montserrat Classic" panose="020B0604020202020204" charset="0"/>
              </a:rPr>
              <a:t>As far as we are able to tell, in the six countries studied, a high proportion of residential areas have 30 km/h limits. Almost all streets that have 30 km/h today are small residential streets.</a:t>
            </a:r>
          </a:p>
          <a:p>
            <a:pPr marL="190510" indent="-190510">
              <a:buFont typeface="Arial" panose="020B0604020202020204" pitchFamily="34" charset="0"/>
              <a:buChar char="•"/>
              <a:defRPr/>
            </a:pPr>
            <a:r>
              <a:rPr lang="en-GB" sz="2133" dirty="0">
                <a:solidFill>
                  <a:srgbClr val="002060"/>
                </a:solidFill>
                <a:latin typeface="Montserrat Classic" panose="020B0604020202020204" charset="0"/>
              </a:rPr>
              <a:t>However, main arteries in built-up areas, carrying the majority of motor traffic and the biggest burden in terms of collisions and injuries, retain 40 or even 50 km/h limits. </a:t>
            </a:r>
          </a:p>
          <a:p>
            <a:pPr marL="190510" indent="-190510">
              <a:buFont typeface="Arial" panose="020B0604020202020204" pitchFamily="34" charset="0"/>
              <a:buChar char="•"/>
              <a:defRPr/>
            </a:pPr>
            <a:r>
              <a:rPr lang="en-GB" sz="2133" dirty="0">
                <a:solidFill>
                  <a:srgbClr val="002060"/>
                </a:solidFill>
                <a:latin typeface="Montserrat Classic" panose="020B0604020202020204" charset="0"/>
              </a:rPr>
              <a:t>Significant debate on which roads should be subject to higher speed limits to balance characteristics of movement and place</a:t>
            </a:r>
          </a:p>
        </p:txBody>
      </p:sp>
      <p:sp>
        <p:nvSpPr>
          <p:cNvPr id="20" name="Title 1">
            <a:extLst>
              <a:ext uri="{FF2B5EF4-FFF2-40B4-BE49-F238E27FC236}">
                <a16:creationId xmlns:a16="http://schemas.microsoft.com/office/drawing/2014/main" id="{1228FB10-6831-7315-5096-B157058BA9AB}"/>
              </a:ext>
            </a:extLst>
          </p:cNvPr>
          <p:cNvSpPr txBox="1">
            <a:spLocks/>
          </p:cNvSpPr>
          <p:nvPr/>
        </p:nvSpPr>
        <p:spPr>
          <a:xfrm>
            <a:off x="0" y="603075"/>
            <a:ext cx="12192000" cy="7620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600" dirty="0">
                <a:solidFill>
                  <a:srgbClr val="002060"/>
                </a:solidFill>
                <a:latin typeface="Montserrat Classic" panose="020B0604020202020204" charset="0"/>
                <a:ea typeface="+mn-ea"/>
                <a:cs typeface="+mn-cs"/>
              </a:rPr>
              <a:t>Features of the study areas</a:t>
            </a:r>
          </a:p>
        </p:txBody>
      </p:sp>
    </p:spTree>
    <p:extLst>
      <p:ext uri="{BB962C8B-B14F-4D97-AF65-F5344CB8AC3E}">
        <p14:creationId xmlns:p14="http://schemas.microsoft.com/office/powerpoint/2010/main" val="175738879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13">
            <a:extLst>
              <a:ext uri="{FF2B5EF4-FFF2-40B4-BE49-F238E27FC236}">
                <a16:creationId xmlns:a16="http://schemas.microsoft.com/office/drawing/2014/main" id="{DBA0ED1B-DABE-C7BC-03CB-7F0092C348D1}"/>
              </a:ext>
            </a:extLst>
          </p:cNvPr>
          <p:cNvSpPr txBox="1"/>
          <p:nvPr/>
        </p:nvSpPr>
        <p:spPr>
          <a:xfrm>
            <a:off x="10803312" y="121033"/>
            <a:ext cx="1211858" cy="175433"/>
          </a:xfrm>
          <a:prstGeom prst="rect">
            <a:avLst/>
          </a:prstGeom>
        </p:spPr>
        <p:txBody>
          <a:bodyPr lIns="0" tIns="0" rIns="0" bIns="0" rtlCol="0" anchor="t">
            <a:spAutoFit/>
          </a:bodyPr>
          <a:lstStyle/>
          <a:p>
            <a:pPr algn="ctr">
              <a:lnSpc>
                <a:spcPts val="1493"/>
              </a:lnSpc>
              <a:spcBef>
                <a:spcPct val="0"/>
              </a:spcBef>
            </a:pPr>
            <a:r>
              <a:rPr lang="en-US" sz="1067" dirty="0">
                <a:solidFill>
                  <a:srgbClr val="657F90"/>
                </a:solidFill>
                <a:latin typeface="Montserrat Classic"/>
              </a:rPr>
              <a:t>www.pacts.org.uk </a:t>
            </a:r>
          </a:p>
        </p:txBody>
      </p:sp>
      <p:pic>
        <p:nvPicPr>
          <p:cNvPr id="11" name="Picture 10">
            <a:extLst>
              <a:ext uri="{FF2B5EF4-FFF2-40B4-BE49-F238E27FC236}">
                <a16:creationId xmlns:a16="http://schemas.microsoft.com/office/drawing/2014/main" id="{9760B131-7C78-C9E7-1E73-1B08202B4CA1}"/>
              </a:ext>
            </a:extLst>
          </p:cNvPr>
          <p:cNvPicPr>
            <a:picLocks noChangeAspect="1"/>
          </p:cNvPicPr>
          <p:nvPr/>
        </p:nvPicPr>
        <p:blipFill>
          <a:blip r:embed="rId3">
            <a:alphaModFix amt="15000"/>
          </a:blip>
          <a:srcRect l="61139"/>
          <a:stretch>
            <a:fillRect/>
          </a:stretch>
        </p:blipFill>
        <p:spPr>
          <a:xfrm>
            <a:off x="-562995" y="-143117"/>
            <a:ext cx="3700423" cy="7144234"/>
          </a:xfrm>
          <a:prstGeom prst="rect">
            <a:avLst/>
          </a:prstGeom>
        </p:spPr>
      </p:pic>
      <p:sp>
        <p:nvSpPr>
          <p:cNvPr id="12" name="TextBox 11">
            <a:extLst>
              <a:ext uri="{FF2B5EF4-FFF2-40B4-BE49-F238E27FC236}">
                <a16:creationId xmlns:a16="http://schemas.microsoft.com/office/drawing/2014/main" id="{97AA2A6A-B35F-7EF0-5BAA-C0F93E23A774}"/>
              </a:ext>
            </a:extLst>
          </p:cNvPr>
          <p:cNvSpPr txBox="1"/>
          <p:nvPr/>
        </p:nvSpPr>
        <p:spPr>
          <a:xfrm>
            <a:off x="179290" y="6367200"/>
            <a:ext cx="2006845" cy="452496"/>
          </a:xfrm>
          <a:prstGeom prst="rect">
            <a:avLst/>
          </a:prstGeom>
        </p:spPr>
        <p:txBody>
          <a:bodyPr wrap="square" lIns="0" tIns="0" rIns="0" bIns="0" rtlCol="0" anchor="t">
            <a:spAutoFit/>
          </a:bodyPr>
          <a:lstStyle/>
          <a:p>
            <a:pPr>
              <a:lnSpc>
                <a:spcPts val="4266"/>
              </a:lnSpc>
            </a:pPr>
            <a:r>
              <a:rPr lang="en-US" sz="1333" i="1" dirty="0">
                <a:solidFill>
                  <a:schemeClr val="tx2"/>
                </a:solidFill>
                <a:latin typeface="Montserrat Classic" panose="020B0604020202020204" charset="0"/>
              </a:rPr>
              <a:t>Safe transport for all</a:t>
            </a:r>
          </a:p>
        </p:txBody>
      </p:sp>
      <p:grpSp>
        <p:nvGrpSpPr>
          <p:cNvPr id="13" name="Group 4">
            <a:extLst>
              <a:ext uri="{FF2B5EF4-FFF2-40B4-BE49-F238E27FC236}">
                <a16:creationId xmlns:a16="http://schemas.microsoft.com/office/drawing/2014/main" id="{EBA34ECE-BEAF-600F-F7B6-0DC427D9088A}"/>
              </a:ext>
            </a:extLst>
          </p:cNvPr>
          <p:cNvGrpSpPr/>
          <p:nvPr/>
        </p:nvGrpSpPr>
        <p:grpSpPr>
          <a:xfrm>
            <a:off x="-182453" y="6515626"/>
            <a:ext cx="12535429" cy="796982"/>
            <a:chOff x="0" y="-47625"/>
            <a:chExt cx="13533296" cy="860425"/>
          </a:xfrm>
        </p:grpSpPr>
        <p:sp>
          <p:nvSpPr>
            <p:cNvPr id="14" name="Freeform 5">
              <a:extLst>
                <a:ext uri="{FF2B5EF4-FFF2-40B4-BE49-F238E27FC236}">
                  <a16:creationId xmlns:a16="http://schemas.microsoft.com/office/drawing/2014/main" id="{72820344-2881-3837-C115-F889212EC68A}"/>
                </a:ext>
              </a:extLst>
            </p:cNvPr>
            <p:cNvSpPr/>
            <p:nvPr/>
          </p:nvSpPr>
          <p:spPr>
            <a:xfrm>
              <a:off x="0" y="0"/>
              <a:ext cx="13533296" cy="306239"/>
            </a:xfrm>
            <a:custGeom>
              <a:avLst/>
              <a:gdLst/>
              <a:ahLst/>
              <a:cxnLst/>
              <a:rect l="l" t="t" r="r" b="b"/>
              <a:pathLst>
                <a:path w="13533296" h="306239">
                  <a:moveTo>
                    <a:pt x="0" y="0"/>
                  </a:moveTo>
                  <a:lnTo>
                    <a:pt x="13533296" y="0"/>
                  </a:lnTo>
                  <a:lnTo>
                    <a:pt x="13533296" y="306239"/>
                  </a:lnTo>
                  <a:lnTo>
                    <a:pt x="0" y="306239"/>
                  </a:lnTo>
                  <a:close/>
                </a:path>
              </a:pathLst>
            </a:custGeom>
            <a:solidFill>
              <a:srgbClr val="A1D5F1">
                <a:alpha val="32941"/>
              </a:srgbClr>
            </a:solidFill>
          </p:spPr>
          <p:txBody>
            <a:bodyPr/>
            <a:lstStyle/>
            <a:p>
              <a:endParaRPr lang="en-GB" sz="1200" dirty="0"/>
            </a:p>
          </p:txBody>
        </p:sp>
        <p:sp>
          <p:nvSpPr>
            <p:cNvPr id="15" name="TextBox 6">
              <a:extLst>
                <a:ext uri="{FF2B5EF4-FFF2-40B4-BE49-F238E27FC236}">
                  <a16:creationId xmlns:a16="http://schemas.microsoft.com/office/drawing/2014/main" id="{53E521F2-AE15-F552-A6AB-2CBDFCC5F948}"/>
                </a:ext>
              </a:extLst>
            </p:cNvPr>
            <p:cNvSpPr txBox="1"/>
            <p:nvPr/>
          </p:nvSpPr>
          <p:spPr>
            <a:xfrm>
              <a:off x="0" y="-47625"/>
              <a:ext cx="812800" cy="860425"/>
            </a:xfrm>
            <a:prstGeom prst="rect">
              <a:avLst/>
            </a:prstGeom>
          </p:spPr>
          <p:txBody>
            <a:bodyPr lIns="33867" tIns="33867" rIns="33867" bIns="33867" rtlCol="0" anchor="ctr"/>
            <a:lstStyle/>
            <a:p>
              <a:pPr algn="ctr">
                <a:lnSpc>
                  <a:spcPts val="2239"/>
                </a:lnSpc>
              </a:pPr>
              <a:endParaRPr sz="1200"/>
            </a:p>
          </p:txBody>
        </p:sp>
      </p:grpSp>
      <p:sp>
        <p:nvSpPr>
          <p:cNvPr id="6" name="Freeform 5">
            <a:extLst>
              <a:ext uri="{FF2B5EF4-FFF2-40B4-BE49-F238E27FC236}">
                <a16:creationId xmlns:a16="http://schemas.microsoft.com/office/drawing/2014/main" id="{3764A2F5-5014-2758-19ED-E11A64427F05}"/>
              </a:ext>
            </a:extLst>
          </p:cNvPr>
          <p:cNvSpPr/>
          <p:nvPr/>
        </p:nvSpPr>
        <p:spPr>
          <a:xfrm>
            <a:off x="-652423" y="1737177"/>
            <a:ext cx="9222793" cy="548823"/>
          </a:xfrm>
          <a:custGeom>
            <a:avLst/>
            <a:gdLst/>
            <a:ahLst/>
            <a:cxnLst/>
            <a:rect l="l" t="t" r="r" b="b"/>
            <a:pathLst>
              <a:path w="13533296" h="306239">
                <a:moveTo>
                  <a:pt x="0" y="0"/>
                </a:moveTo>
                <a:lnTo>
                  <a:pt x="13533296" y="0"/>
                </a:lnTo>
                <a:lnTo>
                  <a:pt x="13533296" y="306239"/>
                </a:lnTo>
                <a:lnTo>
                  <a:pt x="0" y="306239"/>
                </a:lnTo>
                <a:close/>
              </a:path>
            </a:pathLst>
          </a:custGeom>
          <a:solidFill>
            <a:schemeClr val="tx2"/>
          </a:solidFill>
        </p:spPr>
        <p:txBody>
          <a:bodyPr/>
          <a:lstStyle/>
          <a:p>
            <a:endParaRPr lang="en-GB" sz="1200" dirty="0"/>
          </a:p>
        </p:txBody>
      </p:sp>
      <p:sp>
        <p:nvSpPr>
          <p:cNvPr id="7" name="TextBox 6">
            <a:extLst>
              <a:ext uri="{FF2B5EF4-FFF2-40B4-BE49-F238E27FC236}">
                <a16:creationId xmlns:a16="http://schemas.microsoft.com/office/drawing/2014/main" id="{10A8FB7F-C49B-D1A1-593E-87EF54A58325}"/>
              </a:ext>
            </a:extLst>
          </p:cNvPr>
          <p:cNvSpPr txBox="1"/>
          <p:nvPr/>
        </p:nvSpPr>
        <p:spPr>
          <a:xfrm>
            <a:off x="1463040" y="1756780"/>
            <a:ext cx="6882857" cy="502766"/>
          </a:xfrm>
          <a:prstGeom prst="rect">
            <a:avLst/>
          </a:prstGeom>
          <a:noFill/>
        </p:spPr>
        <p:txBody>
          <a:bodyPr wrap="square">
            <a:spAutoFit/>
          </a:bodyPr>
          <a:lstStyle/>
          <a:p>
            <a:r>
              <a:rPr lang="en-GB" sz="2667" dirty="0">
                <a:solidFill>
                  <a:schemeClr val="bg1"/>
                </a:solidFill>
                <a:latin typeface="Montserrat Classic"/>
              </a:rPr>
              <a:t>Was there a difference?</a:t>
            </a:r>
          </a:p>
        </p:txBody>
      </p:sp>
      <p:sp>
        <p:nvSpPr>
          <p:cNvPr id="18" name="TextBox 17">
            <a:extLst>
              <a:ext uri="{FF2B5EF4-FFF2-40B4-BE49-F238E27FC236}">
                <a16:creationId xmlns:a16="http://schemas.microsoft.com/office/drawing/2014/main" id="{C08A3C83-C88B-4492-1986-61D1EDD2EC09}"/>
              </a:ext>
            </a:extLst>
          </p:cNvPr>
          <p:cNvSpPr txBox="1"/>
          <p:nvPr/>
        </p:nvSpPr>
        <p:spPr>
          <a:xfrm>
            <a:off x="1463040" y="4037709"/>
            <a:ext cx="8252460" cy="502766"/>
          </a:xfrm>
          <a:prstGeom prst="rect">
            <a:avLst/>
          </a:prstGeom>
          <a:noFill/>
        </p:spPr>
        <p:txBody>
          <a:bodyPr wrap="square">
            <a:spAutoFit/>
          </a:bodyPr>
          <a:lstStyle/>
          <a:p>
            <a:r>
              <a:rPr lang="en-GB" sz="2667" dirty="0">
                <a:solidFill>
                  <a:schemeClr val="bg1"/>
                </a:solidFill>
                <a:latin typeface="Montserrat Classic"/>
              </a:rPr>
              <a:t>By how much were injury collisions reduced?</a:t>
            </a:r>
          </a:p>
        </p:txBody>
      </p:sp>
      <p:sp>
        <p:nvSpPr>
          <p:cNvPr id="21" name="TextBox 20">
            <a:extLst>
              <a:ext uri="{FF2B5EF4-FFF2-40B4-BE49-F238E27FC236}">
                <a16:creationId xmlns:a16="http://schemas.microsoft.com/office/drawing/2014/main" id="{E1F8C387-EAFE-5AC7-2CD5-AE0A0AD95DCC}"/>
              </a:ext>
            </a:extLst>
          </p:cNvPr>
          <p:cNvSpPr txBox="1"/>
          <p:nvPr/>
        </p:nvSpPr>
        <p:spPr>
          <a:xfrm>
            <a:off x="1611269" y="5087939"/>
            <a:ext cx="6734628" cy="502766"/>
          </a:xfrm>
          <a:prstGeom prst="rect">
            <a:avLst/>
          </a:prstGeom>
          <a:noFill/>
        </p:spPr>
        <p:txBody>
          <a:bodyPr wrap="square">
            <a:spAutoFit/>
          </a:bodyPr>
          <a:lstStyle/>
          <a:p>
            <a:r>
              <a:rPr lang="en-GB" sz="2667" dirty="0">
                <a:solidFill>
                  <a:schemeClr val="bg1"/>
                </a:solidFill>
                <a:latin typeface="Montserrat Classic"/>
              </a:rPr>
              <a:t>By how much were KSIs reduced?</a:t>
            </a:r>
          </a:p>
        </p:txBody>
      </p:sp>
      <p:sp>
        <p:nvSpPr>
          <p:cNvPr id="3" name="TextBox 2">
            <a:extLst>
              <a:ext uri="{FF2B5EF4-FFF2-40B4-BE49-F238E27FC236}">
                <a16:creationId xmlns:a16="http://schemas.microsoft.com/office/drawing/2014/main" id="{B75143DB-12CB-D20D-428F-839DA9B112B0}"/>
              </a:ext>
            </a:extLst>
          </p:cNvPr>
          <p:cNvSpPr txBox="1"/>
          <p:nvPr/>
        </p:nvSpPr>
        <p:spPr>
          <a:xfrm>
            <a:off x="282012" y="2385781"/>
            <a:ext cx="6315342" cy="3702873"/>
          </a:xfrm>
          <a:prstGeom prst="rect">
            <a:avLst/>
          </a:prstGeom>
          <a:noFill/>
        </p:spPr>
        <p:txBody>
          <a:bodyPr wrap="square">
            <a:spAutoFit/>
          </a:bodyPr>
          <a:lstStyle/>
          <a:p>
            <a:pPr marL="190510" indent="-190510">
              <a:buFont typeface="Arial" panose="020B0604020202020204" pitchFamily="34" charset="0"/>
              <a:buChar char="•"/>
              <a:defRPr/>
            </a:pPr>
            <a:r>
              <a:rPr lang="en-GB" sz="2133" dirty="0">
                <a:solidFill>
                  <a:srgbClr val="002060"/>
                </a:solidFill>
                <a:latin typeface="Montserrat Classic" panose="020B0604020202020204" charset="0"/>
              </a:rPr>
              <a:t>There is a distinct difference between the impact of speed limits accompanied by physical measures and those implemented with ’signs only’. The latter represents by far the largest group of studies and although ’signs alone’ produce a reduction in speed, it is less pronounced. </a:t>
            </a:r>
          </a:p>
          <a:p>
            <a:pPr marL="190510" indent="-190510">
              <a:buFont typeface="Arial" panose="020B0604020202020204" pitchFamily="34" charset="0"/>
              <a:buChar char="•"/>
              <a:defRPr/>
            </a:pPr>
            <a:r>
              <a:rPr lang="en-GB" sz="2133" dirty="0">
                <a:solidFill>
                  <a:srgbClr val="002060"/>
                </a:solidFill>
                <a:latin typeface="Montserrat Classic" panose="020B0604020202020204" charset="0"/>
              </a:rPr>
              <a:t>The effect of accompanying ‘sign-only’ schemes with education and campaigns has little further impact and, in practice, enforcement is too difficult to employ on a large scale</a:t>
            </a:r>
          </a:p>
        </p:txBody>
      </p:sp>
      <p:sp>
        <p:nvSpPr>
          <p:cNvPr id="20" name="Title 1">
            <a:extLst>
              <a:ext uri="{FF2B5EF4-FFF2-40B4-BE49-F238E27FC236}">
                <a16:creationId xmlns:a16="http://schemas.microsoft.com/office/drawing/2014/main" id="{1228FB10-6831-7315-5096-B157058BA9AB}"/>
              </a:ext>
            </a:extLst>
          </p:cNvPr>
          <p:cNvSpPr txBox="1">
            <a:spLocks/>
          </p:cNvSpPr>
          <p:nvPr/>
        </p:nvSpPr>
        <p:spPr>
          <a:xfrm>
            <a:off x="0" y="603075"/>
            <a:ext cx="12192000" cy="7620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600" dirty="0">
                <a:solidFill>
                  <a:srgbClr val="002060"/>
                </a:solidFill>
                <a:latin typeface="Montserrat Classic" panose="020B0604020202020204" charset="0"/>
                <a:ea typeface="+mn-ea"/>
                <a:cs typeface="+mn-cs"/>
              </a:rPr>
              <a:t>Signs vs Physical </a:t>
            </a:r>
            <a:r>
              <a:rPr lang="en-GB" sz="3600" dirty="0" err="1">
                <a:solidFill>
                  <a:srgbClr val="002060"/>
                </a:solidFill>
                <a:latin typeface="Montserrat Classic" panose="020B0604020202020204" charset="0"/>
                <a:ea typeface="+mn-ea"/>
                <a:cs typeface="+mn-cs"/>
              </a:rPr>
              <a:t>Mesures</a:t>
            </a:r>
            <a:endParaRPr lang="en-GB" sz="3600" dirty="0">
              <a:solidFill>
                <a:srgbClr val="002060"/>
              </a:solidFill>
              <a:latin typeface="Montserrat Classic" panose="020B0604020202020204" charset="0"/>
              <a:ea typeface="+mn-ea"/>
              <a:cs typeface="+mn-cs"/>
            </a:endParaRPr>
          </a:p>
        </p:txBody>
      </p:sp>
      <p:pic>
        <p:nvPicPr>
          <p:cNvPr id="4" name="Picture 3">
            <a:extLst>
              <a:ext uri="{FF2B5EF4-FFF2-40B4-BE49-F238E27FC236}">
                <a16:creationId xmlns:a16="http://schemas.microsoft.com/office/drawing/2014/main" id="{B6062F3E-D379-B29F-27F8-F2B988E3218E}"/>
              </a:ext>
            </a:extLst>
          </p:cNvPr>
          <p:cNvPicPr>
            <a:picLocks noChangeAspect="1"/>
          </p:cNvPicPr>
          <p:nvPr/>
        </p:nvPicPr>
        <p:blipFill>
          <a:blip r:embed="rId4"/>
          <a:stretch>
            <a:fillRect/>
          </a:stretch>
        </p:blipFill>
        <p:spPr>
          <a:xfrm>
            <a:off x="6484668" y="2289586"/>
            <a:ext cx="5707332" cy="4226040"/>
          </a:xfrm>
          <a:prstGeom prst="rect">
            <a:avLst/>
          </a:prstGeom>
        </p:spPr>
      </p:pic>
    </p:spTree>
    <p:extLst>
      <p:ext uri="{BB962C8B-B14F-4D97-AF65-F5344CB8AC3E}">
        <p14:creationId xmlns:p14="http://schemas.microsoft.com/office/powerpoint/2010/main" val="16491791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808A030-D19C-35A8-AF2A-92B94E65FB73}"/>
              </a:ext>
            </a:extLst>
          </p:cNvPr>
          <p:cNvPicPr>
            <a:picLocks noChangeAspect="1"/>
          </p:cNvPicPr>
          <p:nvPr/>
        </p:nvPicPr>
        <p:blipFill>
          <a:blip r:embed="rId3"/>
          <a:stretch>
            <a:fillRect/>
          </a:stretch>
        </p:blipFill>
        <p:spPr>
          <a:xfrm>
            <a:off x="1465083" y="14096"/>
            <a:ext cx="9242797" cy="6843904"/>
          </a:xfrm>
          <a:prstGeom prst="rect">
            <a:avLst/>
          </a:prstGeom>
        </p:spPr>
      </p:pic>
    </p:spTree>
    <p:extLst>
      <p:ext uri="{BB962C8B-B14F-4D97-AF65-F5344CB8AC3E}">
        <p14:creationId xmlns:p14="http://schemas.microsoft.com/office/powerpoint/2010/main" val="206085312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13">
            <a:extLst>
              <a:ext uri="{FF2B5EF4-FFF2-40B4-BE49-F238E27FC236}">
                <a16:creationId xmlns:a16="http://schemas.microsoft.com/office/drawing/2014/main" id="{DBA0ED1B-DABE-C7BC-03CB-7F0092C348D1}"/>
              </a:ext>
            </a:extLst>
          </p:cNvPr>
          <p:cNvSpPr txBox="1"/>
          <p:nvPr/>
        </p:nvSpPr>
        <p:spPr>
          <a:xfrm>
            <a:off x="10803312" y="121033"/>
            <a:ext cx="1211858" cy="175433"/>
          </a:xfrm>
          <a:prstGeom prst="rect">
            <a:avLst/>
          </a:prstGeom>
        </p:spPr>
        <p:txBody>
          <a:bodyPr lIns="0" tIns="0" rIns="0" bIns="0" rtlCol="0" anchor="t">
            <a:spAutoFit/>
          </a:bodyPr>
          <a:lstStyle/>
          <a:p>
            <a:pPr algn="ctr">
              <a:lnSpc>
                <a:spcPts val="1493"/>
              </a:lnSpc>
              <a:spcBef>
                <a:spcPct val="0"/>
              </a:spcBef>
            </a:pPr>
            <a:r>
              <a:rPr lang="en-US" sz="1067" dirty="0">
                <a:solidFill>
                  <a:srgbClr val="657F90"/>
                </a:solidFill>
                <a:latin typeface="Montserrat Classic"/>
              </a:rPr>
              <a:t>www.pacts.org.uk </a:t>
            </a:r>
          </a:p>
        </p:txBody>
      </p:sp>
      <p:pic>
        <p:nvPicPr>
          <p:cNvPr id="11" name="Picture 10">
            <a:extLst>
              <a:ext uri="{FF2B5EF4-FFF2-40B4-BE49-F238E27FC236}">
                <a16:creationId xmlns:a16="http://schemas.microsoft.com/office/drawing/2014/main" id="{9760B131-7C78-C9E7-1E73-1B08202B4CA1}"/>
              </a:ext>
            </a:extLst>
          </p:cNvPr>
          <p:cNvPicPr>
            <a:picLocks noChangeAspect="1"/>
          </p:cNvPicPr>
          <p:nvPr/>
        </p:nvPicPr>
        <p:blipFill>
          <a:blip r:embed="rId3">
            <a:alphaModFix amt="15000"/>
          </a:blip>
          <a:srcRect l="61139"/>
          <a:stretch>
            <a:fillRect/>
          </a:stretch>
        </p:blipFill>
        <p:spPr>
          <a:xfrm>
            <a:off x="-562995" y="-143117"/>
            <a:ext cx="3700423" cy="7144234"/>
          </a:xfrm>
          <a:prstGeom prst="rect">
            <a:avLst/>
          </a:prstGeom>
        </p:spPr>
      </p:pic>
      <p:sp>
        <p:nvSpPr>
          <p:cNvPr id="12" name="TextBox 11">
            <a:extLst>
              <a:ext uri="{FF2B5EF4-FFF2-40B4-BE49-F238E27FC236}">
                <a16:creationId xmlns:a16="http://schemas.microsoft.com/office/drawing/2014/main" id="{97AA2A6A-B35F-7EF0-5BAA-C0F93E23A774}"/>
              </a:ext>
            </a:extLst>
          </p:cNvPr>
          <p:cNvSpPr txBox="1"/>
          <p:nvPr/>
        </p:nvSpPr>
        <p:spPr>
          <a:xfrm>
            <a:off x="179290" y="6367200"/>
            <a:ext cx="2006845" cy="452496"/>
          </a:xfrm>
          <a:prstGeom prst="rect">
            <a:avLst/>
          </a:prstGeom>
        </p:spPr>
        <p:txBody>
          <a:bodyPr wrap="square" lIns="0" tIns="0" rIns="0" bIns="0" rtlCol="0" anchor="t">
            <a:spAutoFit/>
          </a:bodyPr>
          <a:lstStyle/>
          <a:p>
            <a:pPr>
              <a:lnSpc>
                <a:spcPts val="4266"/>
              </a:lnSpc>
            </a:pPr>
            <a:r>
              <a:rPr lang="en-US" sz="1333" i="1" dirty="0">
                <a:solidFill>
                  <a:schemeClr val="tx2"/>
                </a:solidFill>
                <a:latin typeface="Montserrat Classic" panose="020B0604020202020204" charset="0"/>
              </a:rPr>
              <a:t>Safe transport for all</a:t>
            </a:r>
          </a:p>
        </p:txBody>
      </p:sp>
      <p:grpSp>
        <p:nvGrpSpPr>
          <p:cNvPr id="13" name="Group 4">
            <a:extLst>
              <a:ext uri="{FF2B5EF4-FFF2-40B4-BE49-F238E27FC236}">
                <a16:creationId xmlns:a16="http://schemas.microsoft.com/office/drawing/2014/main" id="{EBA34ECE-BEAF-600F-F7B6-0DC427D9088A}"/>
              </a:ext>
            </a:extLst>
          </p:cNvPr>
          <p:cNvGrpSpPr/>
          <p:nvPr/>
        </p:nvGrpSpPr>
        <p:grpSpPr>
          <a:xfrm>
            <a:off x="-182453" y="6515626"/>
            <a:ext cx="12535429" cy="796982"/>
            <a:chOff x="0" y="-47625"/>
            <a:chExt cx="13533296" cy="860425"/>
          </a:xfrm>
        </p:grpSpPr>
        <p:sp>
          <p:nvSpPr>
            <p:cNvPr id="14" name="Freeform 5">
              <a:extLst>
                <a:ext uri="{FF2B5EF4-FFF2-40B4-BE49-F238E27FC236}">
                  <a16:creationId xmlns:a16="http://schemas.microsoft.com/office/drawing/2014/main" id="{72820344-2881-3837-C115-F889212EC68A}"/>
                </a:ext>
              </a:extLst>
            </p:cNvPr>
            <p:cNvSpPr/>
            <p:nvPr/>
          </p:nvSpPr>
          <p:spPr>
            <a:xfrm>
              <a:off x="0" y="0"/>
              <a:ext cx="13533296" cy="306239"/>
            </a:xfrm>
            <a:custGeom>
              <a:avLst/>
              <a:gdLst/>
              <a:ahLst/>
              <a:cxnLst/>
              <a:rect l="l" t="t" r="r" b="b"/>
              <a:pathLst>
                <a:path w="13533296" h="306239">
                  <a:moveTo>
                    <a:pt x="0" y="0"/>
                  </a:moveTo>
                  <a:lnTo>
                    <a:pt x="13533296" y="0"/>
                  </a:lnTo>
                  <a:lnTo>
                    <a:pt x="13533296" y="306239"/>
                  </a:lnTo>
                  <a:lnTo>
                    <a:pt x="0" y="306239"/>
                  </a:lnTo>
                  <a:close/>
                </a:path>
              </a:pathLst>
            </a:custGeom>
            <a:solidFill>
              <a:srgbClr val="A1D5F1">
                <a:alpha val="32941"/>
              </a:srgbClr>
            </a:solidFill>
          </p:spPr>
          <p:txBody>
            <a:bodyPr/>
            <a:lstStyle/>
            <a:p>
              <a:endParaRPr lang="en-GB" sz="1200" dirty="0"/>
            </a:p>
          </p:txBody>
        </p:sp>
        <p:sp>
          <p:nvSpPr>
            <p:cNvPr id="15" name="TextBox 6">
              <a:extLst>
                <a:ext uri="{FF2B5EF4-FFF2-40B4-BE49-F238E27FC236}">
                  <a16:creationId xmlns:a16="http://schemas.microsoft.com/office/drawing/2014/main" id="{53E521F2-AE15-F552-A6AB-2CBDFCC5F948}"/>
                </a:ext>
              </a:extLst>
            </p:cNvPr>
            <p:cNvSpPr txBox="1"/>
            <p:nvPr/>
          </p:nvSpPr>
          <p:spPr>
            <a:xfrm>
              <a:off x="0" y="-47625"/>
              <a:ext cx="812800" cy="860425"/>
            </a:xfrm>
            <a:prstGeom prst="rect">
              <a:avLst/>
            </a:prstGeom>
          </p:spPr>
          <p:txBody>
            <a:bodyPr lIns="33867" tIns="33867" rIns="33867" bIns="33867" rtlCol="0" anchor="ctr"/>
            <a:lstStyle/>
            <a:p>
              <a:pPr algn="ctr">
                <a:lnSpc>
                  <a:spcPts val="2239"/>
                </a:lnSpc>
              </a:pPr>
              <a:endParaRPr sz="1200"/>
            </a:p>
          </p:txBody>
        </p:sp>
      </p:grpSp>
      <p:sp>
        <p:nvSpPr>
          <p:cNvPr id="6" name="Freeform 5">
            <a:extLst>
              <a:ext uri="{FF2B5EF4-FFF2-40B4-BE49-F238E27FC236}">
                <a16:creationId xmlns:a16="http://schemas.microsoft.com/office/drawing/2014/main" id="{3764A2F5-5014-2758-19ED-E11A64427F05}"/>
              </a:ext>
            </a:extLst>
          </p:cNvPr>
          <p:cNvSpPr/>
          <p:nvPr/>
        </p:nvSpPr>
        <p:spPr>
          <a:xfrm>
            <a:off x="-652423" y="1737177"/>
            <a:ext cx="9222793" cy="548823"/>
          </a:xfrm>
          <a:custGeom>
            <a:avLst/>
            <a:gdLst/>
            <a:ahLst/>
            <a:cxnLst/>
            <a:rect l="l" t="t" r="r" b="b"/>
            <a:pathLst>
              <a:path w="13533296" h="306239">
                <a:moveTo>
                  <a:pt x="0" y="0"/>
                </a:moveTo>
                <a:lnTo>
                  <a:pt x="13533296" y="0"/>
                </a:lnTo>
                <a:lnTo>
                  <a:pt x="13533296" y="306239"/>
                </a:lnTo>
                <a:lnTo>
                  <a:pt x="0" y="306239"/>
                </a:lnTo>
                <a:close/>
              </a:path>
            </a:pathLst>
          </a:custGeom>
          <a:solidFill>
            <a:schemeClr val="tx2"/>
          </a:solidFill>
        </p:spPr>
        <p:txBody>
          <a:bodyPr/>
          <a:lstStyle/>
          <a:p>
            <a:endParaRPr lang="en-GB" sz="1200" dirty="0"/>
          </a:p>
        </p:txBody>
      </p:sp>
      <p:sp>
        <p:nvSpPr>
          <p:cNvPr id="7" name="TextBox 6">
            <a:extLst>
              <a:ext uri="{FF2B5EF4-FFF2-40B4-BE49-F238E27FC236}">
                <a16:creationId xmlns:a16="http://schemas.microsoft.com/office/drawing/2014/main" id="{10A8FB7F-C49B-D1A1-593E-87EF54A58325}"/>
              </a:ext>
            </a:extLst>
          </p:cNvPr>
          <p:cNvSpPr txBox="1"/>
          <p:nvPr/>
        </p:nvSpPr>
        <p:spPr>
          <a:xfrm>
            <a:off x="1463040" y="1756780"/>
            <a:ext cx="6882857" cy="502766"/>
          </a:xfrm>
          <a:prstGeom prst="rect">
            <a:avLst/>
          </a:prstGeom>
          <a:noFill/>
        </p:spPr>
        <p:txBody>
          <a:bodyPr wrap="square">
            <a:spAutoFit/>
          </a:bodyPr>
          <a:lstStyle/>
          <a:p>
            <a:r>
              <a:rPr lang="en-GB" sz="2667" dirty="0">
                <a:solidFill>
                  <a:schemeClr val="bg1"/>
                </a:solidFill>
                <a:latin typeface="Montserrat Classic"/>
              </a:rPr>
              <a:t>By how much did speeds reduce?</a:t>
            </a:r>
          </a:p>
        </p:txBody>
      </p:sp>
      <p:sp>
        <p:nvSpPr>
          <p:cNvPr id="9" name="Freeform 5">
            <a:extLst>
              <a:ext uri="{FF2B5EF4-FFF2-40B4-BE49-F238E27FC236}">
                <a16:creationId xmlns:a16="http://schemas.microsoft.com/office/drawing/2014/main" id="{85A2C57C-31D6-8BCC-6460-799610E1976A}"/>
              </a:ext>
            </a:extLst>
          </p:cNvPr>
          <p:cNvSpPr/>
          <p:nvPr/>
        </p:nvSpPr>
        <p:spPr>
          <a:xfrm>
            <a:off x="-652423" y="4018106"/>
            <a:ext cx="10126333" cy="566095"/>
          </a:xfrm>
          <a:custGeom>
            <a:avLst/>
            <a:gdLst/>
            <a:ahLst/>
            <a:cxnLst/>
            <a:rect l="l" t="t" r="r" b="b"/>
            <a:pathLst>
              <a:path w="13533296" h="306239">
                <a:moveTo>
                  <a:pt x="0" y="0"/>
                </a:moveTo>
                <a:lnTo>
                  <a:pt x="13533296" y="0"/>
                </a:lnTo>
                <a:lnTo>
                  <a:pt x="13533296" y="306239"/>
                </a:lnTo>
                <a:lnTo>
                  <a:pt x="0" y="306239"/>
                </a:lnTo>
                <a:close/>
              </a:path>
            </a:pathLst>
          </a:custGeom>
          <a:solidFill>
            <a:schemeClr val="tx2"/>
          </a:solidFill>
        </p:spPr>
        <p:txBody>
          <a:bodyPr/>
          <a:lstStyle/>
          <a:p>
            <a:endParaRPr lang="en-GB" sz="1200" dirty="0"/>
          </a:p>
        </p:txBody>
      </p:sp>
      <p:sp>
        <p:nvSpPr>
          <p:cNvPr id="18" name="TextBox 17">
            <a:extLst>
              <a:ext uri="{FF2B5EF4-FFF2-40B4-BE49-F238E27FC236}">
                <a16:creationId xmlns:a16="http://schemas.microsoft.com/office/drawing/2014/main" id="{C08A3C83-C88B-4492-1986-61D1EDD2EC09}"/>
              </a:ext>
            </a:extLst>
          </p:cNvPr>
          <p:cNvSpPr txBox="1"/>
          <p:nvPr/>
        </p:nvSpPr>
        <p:spPr>
          <a:xfrm>
            <a:off x="1463040" y="4037709"/>
            <a:ext cx="8252460" cy="502766"/>
          </a:xfrm>
          <a:prstGeom prst="rect">
            <a:avLst/>
          </a:prstGeom>
          <a:noFill/>
        </p:spPr>
        <p:txBody>
          <a:bodyPr wrap="square">
            <a:spAutoFit/>
          </a:bodyPr>
          <a:lstStyle/>
          <a:p>
            <a:r>
              <a:rPr lang="en-GB" sz="2667" dirty="0">
                <a:solidFill>
                  <a:schemeClr val="bg1"/>
                </a:solidFill>
                <a:latin typeface="Montserrat Classic"/>
              </a:rPr>
              <a:t>By how much were injury collisions reduced?</a:t>
            </a:r>
          </a:p>
        </p:txBody>
      </p:sp>
      <p:sp>
        <p:nvSpPr>
          <p:cNvPr id="21" name="TextBox 20">
            <a:extLst>
              <a:ext uri="{FF2B5EF4-FFF2-40B4-BE49-F238E27FC236}">
                <a16:creationId xmlns:a16="http://schemas.microsoft.com/office/drawing/2014/main" id="{E1F8C387-EAFE-5AC7-2CD5-AE0A0AD95DCC}"/>
              </a:ext>
            </a:extLst>
          </p:cNvPr>
          <p:cNvSpPr txBox="1"/>
          <p:nvPr/>
        </p:nvSpPr>
        <p:spPr>
          <a:xfrm>
            <a:off x="1611269" y="5087939"/>
            <a:ext cx="6734628" cy="502766"/>
          </a:xfrm>
          <a:prstGeom prst="rect">
            <a:avLst/>
          </a:prstGeom>
          <a:noFill/>
        </p:spPr>
        <p:txBody>
          <a:bodyPr wrap="square">
            <a:spAutoFit/>
          </a:bodyPr>
          <a:lstStyle/>
          <a:p>
            <a:r>
              <a:rPr lang="en-GB" sz="2667" dirty="0">
                <a:solidFill>
                  <a:schemeClr val="bg1"/>
                </a:solidFill>
                <a:latin typeface="Montserrat Classic"/>
              </a:rPr>
              <a:t>By how much were KSIs reduced?</a:t>
            </a:r>
          </a:p>
        </p:txBody>
      </p:sp>
      <p:sp>
        <p:nvSpPr>
          <p:cNvPr id="3" name="TextBox 2">
            <a:extLst>
              <a:ext uri="{FF2B5EF4-FFF2-40B4-BE49-F238E27FC236}">
                <a16:creationId xmlns:a16="http://schemas.microsoft.com/office/drawing/2014/main" id="{B75143DB-12CB-D20D-428F-839DA9B112B0}"/>
              </a:ext>
            </a:extLst>
          </p:cNvPr>
          <p:cNvSpPr txBox="1"/>
          <p:nvPr/>
        </p:nvSpPr>
        <p:spPr>
          <a:xfrm>
            <a:off x="1463040" y="2385781"/>
            <a:ext cx="10274563" cy="1405256"/>
          </a:xfrm>
          <a:prstGeom prst="rect">
            <a:avLst/>
          </a:prstGeom>
          <a:noFill/>
        </p:spPr>
        <p:txBody>
          <a:bodyPr wrap="square">
            <a:spAutoFit/>
          </a:bodyPr>
          <a:lstStyle/>
          <a:p>
            <a:pPr defTabSz="609630">
              <a:defRPr/>
            </a:pPr>
            <a:r>
              <a:rPr lang="en-GB" sz="2133" dirty="0">
                <a:solidFill>
                  <a:srgbClr val="002060"/>
                </a:solidFill>
                <a:latin typeface="Montserrat Classic" panose="020B0604020202020204" charset="0"/>
              </a:rPr>
              <a:t>20 mph limits without physical measures</a:t>
            </a:r>
          </a:p>
          <a:p>
            <a:pPr marL="190510" indent="-190510">
              <a:buFont typeface="Arial" panose="020B0604020202020204" pitchFamily="34" charset="0"/>
              <a:buChar char="•"/>
              <a:defRPr/>
            </a:pPr>
            <a:r>
              <a:rPr lang="en-GB" sz="2133" dirty="0">
                <a:solidFill>
                  <a:srgbClr val="002060"/>
                </a:solidFill>
                <a:latin typeface="Montserrat Classic" panose="020B0604020202020204" charset="0"/>
              </a:rPr>
              <a:t>before speeds are approximately 25 mph, speed down 1-2 mph (2-3km/h)</a:t>
            </a:r>
          </a:p>
          <a:p>
            <a:pPr marL="190510" indent="-190510">
              <a:buFont typeface="Arial" panose="020B0604020202020204" pitchFamily="34" charset="0"/>
              <a:buChar char="•"/>
              <a:defRPr/>
            </a:pPr>
            <a:r>
              <a:rPr lang="en-GB" sz="2133" dirty="0">
                <a:solidFill>
                  <a:srgbClr val="002060"/>
                </a:solidFill>
                <a:latin typeface="Montserrat Classic" panose="020B0604020202020204" charset="0"/>
              </a:rPr>
              <a:t>before speeds are approximately 30 mph, speed down 3-5 mph(5-8km/h)</a:t>
            </a:r>
          </a:p>
          <a:p>
            <a:pPr marL="190510" indent="-190510">
              <a:buFont typeface="Arial" panose="020B0604020202020204" pitchFamily="34" charset="0"/>
              <a:buChar char="•"/>
              <a:defRPr/>
            </a:pPr>
            <a:r>
              <a:rPr lang="en-GB" sz="2133" dirty="0">
                <a:solidFill>
                  <a:srgbClr val="002060"/>
                </a:solidFill>
                <a:latin typeface="Montserrat Classic" panose="020B0604020202020204" charset="0"/>
              </a:rPr>
              <a:t>compliance with 20 mph limits without physical measures is poor. </a:t>
            </a:r>
          </a:p>
        </p:txBody>
      </p:sp>
      <p:sp>
        <p:nvSpPr>
          <p:cNvPr id="4" name="TextBox 3">
            <a:extLst>
              <a:ext uri="{FF2B5EF4-FFF2-40B4-BE49-F238E27FC236}">
                <a16:creationId xmlns:a16="http://schemas.microsoft.com/office/drawing/2014/main" id="{80647B64-B82F-5D0F-AE39-649F59E98470}"/>
              </a:ext>
            </a:extLst>
          </p:cNvPr>
          <p:cNvSpPr txBox="1"/>
          <p:nvPr/>
        </p:nvSpPr>
        <p:spPr>
          <a:xfrm>
            <a:off x="1463040" y="4683171"/>
            <a:ext cx="10274563" cy="1405256"/>
          </a:xfrm>
          <a:prstGeom prst="rect">
            <a:avLst/>
          </a:prstGeom>
          <a:noFill/>
        </p:spPr>
        <p:txBody>
          <a:bodyPr wrap="square">
            <a:spAutoFit/>
          </a:bodyPr>
          <a:lstStyle/>
          <a:p>
            <a:pPr marL="190510" indent="-190510">
              <a:buFont typeface="Arial" panose="020B0604020202020204" pitchFamily="34" charset="0"/>
              <a:buChar char="•"/>
              <a:defRPr/>
            </a:pPr>
            <a:r>
              <a:rPr lang="en-GB" sz="2133" dirty="0">
                <a:solidFill>
                  <a:srgbClr val="002060"/>
                </a:solidFill>
                <a:latin typeface="Montserrat Classic" panose="020B0604020202020204" charset="0"/>
              </a:rPr>
              <a:t>in the UK - 11% fewer casualties than before</a:t>
            </a:r>
          </a:p>
          <a:p>
            <a:pPr marL="190510" indent="-190510">
              <a:buFont typeface="Arial" panose="020B0604020202020204" pitchFamily="34" charset="0"/>
              <a:buChar char="•"/>
              <a:defRPr/>
            </a:pPr>
            <a:r>
              <a:rPr lang="en-GB" sz="2133" dirty="0">
                <a:solidFill>
                  <a:srgbClr val="002060"/>
                </a:solidFill>
                <a:latin typeface="Montserrat Classic" panose="020B0604020202020204" charset="0"/>
              </a:rPr>
              <a:t>for all schemes, </a:t>
            </a:r>
            <a:r>
              <a:rPr lang="en-GB" sz="2133" b="1" dirty="0">
                <a:solidFill>
                  <a:srgbClr val="002060"/>
                </a:solidFill>
                <a:latin typeface="Montserrat Classic" panose="020B0604020202020204" charset="0"/>
              </a:rPr>
              <a:t>including some with physical measures, </a:t>
            </a:r>
            <a:r>
              <a:rPr lang="en-GB" sz="2133" dirty="0">
                <a:solidFill>
                  <a:srgbClr val="002060"/>
                </a:solidFill>
                <a:latin typeface="Montserrat Classic" panose="020B0604020202020204" charset="0"/>
              </a:rPr>
              <a:t>there were approximately 18% fewer casualties after 30 km/h limits were introduced </a:t>
            </a:r>
          </a:p>
          <a:p>
            <a:pPr defTabSz="609630">
              <a:defRPr/>
            </a:pPr>
            <a:r>
              <a:rPr lang="en-GB" sz="2133" dirty="0">
                <a:solidFill>
                  <a:srgbClr val="002060"/>
                </a:solidFill>
                <a:latin typeface="Montserrat Classic" panose="020B0604020202020204" charset="0"/>
              </a:rPr>
              <a:t> </a:t>
            </a:r>
          </a:p>
        </p:txBody>
      </p:sp>
      <p:sp>
        <p:nvSpPr>
          <p:cNvPr id="20" name="Title 1">
            <a:extLst>
              <a:ext uri="{FF2B5EF4-FFF2-40B4-BE49-F238E27FC236}">
                <a16:creationId xmlns:a16="http://schemas.microsoft.com/office/drawing/2014/main" id="{1228FB10-6831-7315-5096-B157058BA9AB}"/>
              </a:ext>
            </a:extLst>
          </p:cNvPr>
          <p:cNvSpPr txBox="1">
            <a:spLocks/>
          </p:cNvSpPr>
          <p:nvPr/>
        </p:nvSpPr>
        <p:spPr>
          <a:xfrm>
            <a:off x="0" y="603075"/>
            <a:ext cx="12192000" cy="7620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600" dirty="0">
                <a:solidFill>
                  <a:srgbClr val="002060"/>
                </a:solidFill>
                <a:latin typeface="Montserrat Classic" panose="020B0604020202020204" charset="0"/>
                <a:ea typeface="+mn-ea"/>
                <a:cs typeface="+mn-cs"/>
              </a:rPr>
              <a:t>The result of speed limits without physical changes</a:t>
            </a:r>
          </a:p>
        </p:txBody>
      </p:sp>
    </p:spTree>
    <p:extLst>
      <p:ext uri="{BB962C8B-B14F-4D97-AF65-F5344CB8AC3E}">
        <p14:creationId xmlns:p14="http://schemas.microsoft.com/office/powerpoint/2010/main" val="374211899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18D80D7-C079-82F9-5F48-A2A7429B8220}"/>
              </a:ext>
            </a:extLst>
          </p:cNvPr>
          <p:cNvPicPr>
            <a:picLocks noChangeAspect="1"/>
          </p:cNvPicPr>
          <p:nvPr/>
        </p:nvPicPr>
        <p:blipFill>
          <a:blip r:embed="rId2"/>
          <a:srcRect l="-3418" r="3046"/>
          <a:stretch/>
        </p:blipFill>
        <p:spPr>
          <a:xfrm>
            <a:off x="5942583" y="0"/>
            <a:ext cx="6525731" cy="6858000"/>
          </a:xfrm>
          <a:prstGeom prst="rect">
            <a:avLst/>
          </a:prstGeom>
        </p:spPr>
      </p:pic>
      <p:pic>
        <p:nvPicPr>
          <p:cNvPr id="5" name="Picture 4">
            <a:extLst>
              <a:ext uri="{FF2B5EF4-FFF2-40B4-BE49-F238E27FC236}">
                <a16:creationId xmlns:a16="http://schemas.microsoft.com/office/drawing/2014/main" id="{83251D54-460B-384E-2F3A-93BF2575A7DC}"/>
              </a:ext>
            </a:extLst>
          </p:cNvPr>
          <p:cNvPicPr>
            <a:picLocks noChangeAspect="1"/>
          </p:cNvPicPr>
          <p:nvPr/>
        </p:nvPicPr>
        <p:blipFill>
          <a:blip r:embed="rId3"/>
          <a:stretch>
            <a:fillRect/>
          </a:stretch>
        </p:blipFill>
        <p:spPr>
          <a:xfrm>
            <a:off x="0" y="0"/>
            <a:ext cx="5942583" cy="6858000"/>
          </a:xfrm>
          <a:prstGeom prst="rect">
            <a:avLst/>
          </a:prstGeom>
        </p:spPr>
      </p:pic>
    </p:spTree>
    <p:extLst>
      <p:ext uri="{BB962C8B-B14F-4D97-AF65-F5344CB8AC3E}">
        <p14:creationId xmlns:p14="http://schemas.microsoft.com/office/powerpoint/2010/main" val="162913248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3251D54-460B-384E-2F3A-93BF2575A7DC}"/>
              </a:ext>
            </a:extLst>
          </p:cNvPr>
          <p:cNvPicPr>
            <a:picLocks noChangeAspect="1"/>
          </p:cNvPicPr>
          <p:nvPr/>
        </p:nvPicPr>
        <p:blipFill>
          <a:blip r:embed="rId2"/>
          <a:stretch>
            <a:fillRect/>
          </a:stretch>
        </p:blipFill>
        <p:spPr>
          <a:xfrm>
            <a:off x="0" y="0"/>
            <a:ext cx="5942583" cy="6858000"/>
          </a:xfrm>
          <a:prstGeom prst="rect">
            <a:avLst/>
          </a:prstGeom>
        </p:spPr>
      </p:pic>
      <p:pic>
        <p:nvPicPr>
          <p:cNvPr id="4" name="Picture 3">
            <a:extLst>
              <a:ext uri="{FF2B5EF4-FFF2-40B4-BE49-F238E27FC236}">
                <a16:creationId xmlns:a16="http://schemas.microsoft.com/office/drawing/2014/main" id="{5C04D957-7797-ED86-6EE7-4DF21CEA8E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2582" y="1141900"/>
            <a:ext cx="6249417" cy="4609279"/>
          </a:xfrm>
          <a:prstGeom prst="rect">
            <a:avLst/>
          </a:prstGeom>
        </p:spPr>
      </p:pic>
    </p:spTree>
    <p:extLst>
      <p:ext uri="{BB962C8B-B14F-4D97-AF65-F5344CB8AC3E}">
        <p14:creationId xmlns:p14="http://schemas.microsoft.com/office/powerpoint/2010/main" val="303971864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2621419-87D2-14C4-677C-C2B9CABFF6EC}"/>
              </a:ext>
            </a:extLst>
          </p:cNvPr>
          <p:cNvSpPr>
            <a:spLocks noGrp="1"/>
          </p:cNvSpPr>
          <p:nvPr>
            <p:ph type="title"/>
          </p:nvPr>
        </p:nvSpPr>
        <p:spPr>
          <a:xfrm>
            <a:off x="304800" y="133351"/>
            <a:ext cx="11687175" cy="700922"/>
          </a:xfrm>
        </p:spPr>
        <p:txBody>
          <a:bodyPr>
            <a:normAutofit/>
          </a:bodyPr>
          <a:lstStyle/>
          <a:p>
            <a:r>
              <a:rPr lang="en-GB" dirty="0"/>
              <a:t>Wales 20mph Implementation</a:t>
            </a:r>
          </a:p>
        </p:txBody>
      </p:sp>
      <p:sp>
        <p:nvSpPr>
          <p:cNvPr id="5" name="Content Placeholder 4">
            <a:extLst>
              <a:ext uri="{FF2B5EF4-FFF2-40B4-BE49-F238E27FC236}">
                <a16:creationId xmlns:a16="http://schemas.microsoft.com/office/drawing/2014/main" id="{ECBB17FE-A26F-983B-C283-4A5232A1E6BD}"/>
              </a:ext>
            </a:extLst>
          </p:cNvPr>
          <p:cNvSpPr>
            <a:spLocks noGrp="1"/>
          </p:cNvSpPr>
          <p:nvPr>
            <p:ph idx="1"/>
          </p:nvPr>
        </p:nvSpPr>
        <p:spPr>
          <a:xfrm>
            <a:off x="502141" y="1124703"/>
            <a:ext cx="6098683" cy="3571122"/>
          </a:xfrm>
        </p:spPr>
        <p:txBody>
          <a:bodyPr>
            <a:normAutofit/>
          </a:bodyPr>
          <a:lstStyle/>
          <a:p>
            <a:r>
              <a:rPr lang="en-GB" dirty="0"/>
              <a:t>Welsh Government decision to change the default urban speed limit (restricted roads) to 20mph.</a:t>
            </a:r>
          </a:p>
          <a:p>
            <a:r>
              <a:rPr lang="en-GB" dirty="0"/>
              <a:t>Largest scale change in the UK,</a:t>
            </a:r>
          </a:p>
          <a:p>
            <a:r>
              <a:rPr lang="en-GB" dirty="0"/>
              <a:t>Opportunity to see how useful new data sources are in measuring immediate impacts on speeds</a:t>
            </a:r>
          </a:p>
          <a:p>
            <a:endParaRPr lang="en-GB" dirty="0"/>
          </a:p>
        </p:txBody>
      </p:sp>
      <p:pic>
        <p:nvPicPr>
          <p:cNvPr id="6" name="Picture 5">
            <a:extLst>
              <a:ext uri="{FF2B5EF4-FFF2-40B4-BE49-F238E27FC236}">
                <a16:creationId xmlns:a16="http://schemas.microsoft.com/office/drawing/2014/main" id="{74A92160-660F-E40B-6E33-7872F9BE35EA}"/>
              </a:ext>
            </a:extLst>
          </p:cNvPr>
          <p:cNvPicPr>
            <a:picLocks noChangeAspect="1"/>
          </p:cNvPicPr>
          <p:nvPr/>
        </p:nvPicPr>
        <p:blipFill>
          <a:blip r:embed="rId2"/>
          <a:stretch>
            <a:fillRect/>
          </a:stretch>
        </p:blipFill>
        <p:spPr>
          <a:xfrm>
            <a:off x="6372583" y="985838"/>
            <a:ext cx="5819418" cy="5538787"/>
          </a:xfrm>
          <a:prstGeom prst="rect">
            <a:avLst/>
          </a:prstGeom>
        </p:spPr>
      </p:pic>
    </p:spTree>
    <p:extLst>
      <p:ext uri="{BB962C8B-B14F-4D97-AF65-F5344CB8AC3E}">
        <p14:creationId xmlns:p14="http://schemas.microsoft.com/office/powerpoint/2010/main" val="94121500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EB866-3192-2E83-B6CF-6B9F9EBA5381}"/>
              </a:ext>
            </a:extLst>
          </p:cNvPr>
          <p:cNvSpPr>
            <a:spLocks noGrp="1"/>
          </p:cNvSpPr>
          <p:nvPr>
            <p:ph type="title"/>
          </p:nvPr>
        </p:nvSpPr>
        <p:spPr/>
        <p:txBody>
          <a:bodyPr/>
          <a:lstStyle/>
          <a:p>
            <a:r>
              <a:rPr lang="en-GB" dirty="0"/>
              <a:t>Wales 20mph Implementation</a:t>
            </a:r>
          </a:p>
        </p:txBody>
      </p:sp>
      <p:sp>
        <p:nvSpPr>
          <p:cNvPr id="3" name="Content Placeholder 2">
            <a:extLst>
              <a:ext uri="{FF2B5EF4-FFF2-40B4-BE49-F238E27FC236}">
                <a16:creationId xmlns:a16="http://schemas.microsoft.com/office/drawing/2014/main" id="{81B56207-7BB4-F04A-D391-E3F079817E34}"/>
              </a:ext>
            </a:extLst>
          </p:cNvPr>
          <p:cNvSpPr>
            <a:spLocks noGrp="1"/>
          </p:cNvSpPr>
          <p:nvPr>
            <p:ph idx="1"/>
          </p:nvPr>
        </p:nvSpPr>
        <p:spPr>
          <a:xfrm>
            <a:off x="800100" y="2062005"/>
            <a:ext cx="4524375" cy="4351338"/>
          </a:xfrm>
        </p:spPr>
        <p:txBody>
          <a:bodyPr>
            <a:normAutofit fontScale="85000" lnSpcReduction="20000"/>
          </a:bodyPr>
          <a:lstStyle/>
          <a:p>
            <a:r>
              <a:rPr lang="en-GB" sz="3200" dirty="0"/>
              <a:t>Mon 11</a:t>
            </a:r>
            <a:r>
              <a:rPr lang="en-GB" sz="3200" baseline="30000" dirty="0"/>
              <a:t>th</a:t>
            </a:r>
            <a:r>
              <a:rPr lang="en-GB" sz="3200" dirty="0"/>
              <a:t> – Fri 15</a:t>
            </a:r>
            <a:r>
              <a:rPr lang="en-GB" sz="3200" baseline="30000" dirty="0"/>
              <a:t>th</a:t>
            </a:r>
            <a:r>
              <a:rPr lang="en-GB" sz="3200" dirty="0"/>
              <a:t> Sept</a:t>
            </a:r>
          </a:p>
          <a:p>
            <a:r>
              <a:rPr lang="en-GB" sz="3200" dirty="0"/>
              <a:t>Mon 18</a:t>
            </a:r>
            <a:r>
              <a:rPr lang="en-GB" sz="3200" baseline="30000" dirty="0"/>
              <a:t>th</a:t>
            </a:r>
            <a:r>
              <a:rPr lang="en-GB" sz="3200" dirty="0"/>
              <a:t> – Fri 22</a:t>
            </a:r>
            <a:r>
              <a:rPr lang="en-GB" sz="3200" baseline="30000" dirty="0"/>
              <a:t>nd</a:t>
            </a:r>
            <a:r>
              <a:rPr lang="en-GB" sz="3200" dirty="0"/>
              <a:t> Sept</a:t>
            </a:r>
          </a:p>
          <a:p>
            <a:r>
              <a:rPr lang="en-GB" sz="3200" dirty="0"/>
              <a:t>6am – 6pm</a:t>
            </a:r>
          </a:p>
          <a:p>
            <a:endParaRPr lang="en-GB" sz="3200" dirty="0"/>
          </a:p>
          <a:p>
            <a:r>
              <a:rPr lang="en-GB" sz="3200" dirty="0"/>
              <a:t>Sample size &gt;=100 in both periods</a:t>
            </a:r>
          </a:p>
          <a:p>
            <a:endParaRPr lang="en-GB" sz="3200" dirty="0"/>
          </a:p>
          <a:p>
            <a:r>
              <a:rPr lang="en-GB" sz="3200" dirty="0"/>
              <a:t>50</a:t>
            </a:r>
            <a:r>
              <a:rPr lang="en-GB" sz="3200" baseline="30000" dirty="0"/>
              <a:t>th</a:t>
            </a:r>
            <a:r>
              <a:rPr lang="en-GB" sz="3200" dirty="0"/>
              <a:t> percentile speed (median)</a:t>
            </a:r>
          </a:p>
          <a:p>
            <a:r>
              <a:rPr lang="en-GB" dirty="0">
                <a:hlinkClick r:id="rId3"/>
              </a:rPr>
              <a:t>https://youtu.be/KrpY_TL-q9Q?si=TqJe5bZUN81hrdAp</a:t>
            </a:r>
            <a:r>
              <a:rPr lang="en-GB" dirty="0"/>
              <a:t> </a:t>
            </a:r>
          </a:p>
          <a:p>
            <a:pPr marL="0" indent="0">
              <a:buNone/>
            </a:pPr>
            <a:endParaRPr lang="en-GB" dirty="0"/>
          </a:p>
        </p:txBody>
      </p:sp>
      <p:pic>
        <p:nvPicPr>
          <p:cNvPr id="5" name="Picture 4">
            <a:extLst>
              <a:ext uri="{FF2B5EF4-FFF2-40B4-BE49-F238E27FC236}">
                <a16:creationId xmlns:a16="http://schemas.microsoft.com/office/drawing/2014/main" id="{49575A41-610A-C72F-E8F4-2062E5D44B5E}"/>
              </a:ext>
            </a:extLst>
          </p:cNvPr>
          <p:cNvPicPr>
            <a:picLocks noChangeAspect="1"/>
          </p:cNvPicPr>
          <p:nvPr/>
        </p:nvPicPr>
        <p:blipFill>
          <a:blip r:embed="rId4"/>
          <a:stretch>
            <a:fillRect/>
          </a:stretch>
        </p:blipFill>
        <p:spPr>
          <a:xfrm>
            <a:off x="5562599" y="2062005"/>
            <a:ext cx="6512813" cy="4504370"/>
          </a:xfrm>
          <a:prstGeom prst="rect">
            <a:avLst/>
          </a:prstGeom>
        </p:spPr>
      </p:pic>
      <p:sp>
        <p:nvSpPr>
          <p:cNvPr id="4" name="Rectangle 3">
            <a:extLst>
              <a:ext uri="{FF2B5EF4-FFF2-40B4-BE49-F238E27FC236}">
                <a16:creationId xmlns:a16="http://schemas.microsoft.com/office/drawing/2014/main" id="{93DF7FEC-228C-82FF-5F30-54A13F0C7C89}"/>
              </a:ext>
            </a:extLst>
          </p:cNvPr>
          <p:cNvSpPr/>
          <p:nvPr/>
        </p:nvSpPr>
        <p:spPr>
          <a:xfrm>
            <a:off x="8737600" y="4945332"/>
            <a:ext cx="2654300" cy="254000"/>
          </a:xfrm>
          <a:prstGeom prst="rect">
            <a:avLst/>
          </a:prstGeom>
          <a:noFill/>
          <a:ln w="381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784D2761-AA38-8277-060C-C356456E33F5}"/>
              </a:ext>
            </a:extLst>
          </p:cNvPr>
          <p:cNvSpPr/>
          <p:nvPr/>
        </p:nvSpPr>
        <p:spPr>
          <a:xfrm>
            <a:off x="8737600" y="5784696"/>
            <a:ext cx="2654300" cy="254000"/>
          </a:xfrm>
          <a:prstGeom prst="rect">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5935093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6" end="6"/>
                                            </p:txEl>
                                          </p:spTgt>
                                        </p:tgtEl>
                                        <p:attrNameLst>
                                          <p:attrName>style.visibility</p:attrName>
                                        </p:attrNameLst>
                                      </p:cBhvr>
                                      <p:to>
                                        <p:strVal val="visible"/>
                                      </p:to>
                                    </p:set>
                                    <p:animEffect transition="in" filter="fade">
                                      <p:cBhvr>
                                        <p:cTn id="10" dur="500"/>
                                        <p:tgtEl>
                                          <p:spTgt spid="3">
                                            <p:txEl>
                                              <p:pRg st="6" end="6"/>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animEffect transition="in" filter="fade">
                                      <p:cBhvr>
                                        <p:cTn id="13" dur="500"/>
                                        <p:tgtEl>
                                          <p:spTgt spid="3">
                                            <p:txEl>
                                              <p:pRg st="7" end="7"/>
                                            </p:txEl>
                                          </p:spTgt>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EB866-3192-2E83-B6CF-6B9F9EBA5381}"/>
              </a:ext>
            </a:extLst>
          </p:cNvPr>
          <p:cNvSpPr>
            <a:spLocks noGrp="1"/>
          </p:cNvSpPr>
          <p:nvPr>
            <p:ph type="title"/>
          </p:nvPr>
        </p:nvSpPr>
        <p:spPr/>
        <p:txBody>
          <a:bodyPr/>
          <a:lstStyle/>
          <a:p>
            <a:r>
              <a:rPr lang="en-GB" dirty="0"/>
              <a:t>Wales 20mph Implementation</a:t>
            </a:r>
          </a:p>
        </p:txBody>
      </p:sp>
      <p:sp>
        <p:nvSpPr>
          <p:cNvPr id="3" name="Content Placeholder 2">
            <a:extLst>
              <a:ext uri="{FF2B5EF4-FFF2-40B4-BE49-F238E27FC236}">
                <a16:creationId xmlns:a16="http://schemas.microsoft.com/office/drawing/2014/main" id="{81B56207-7BB4-F04A-D391-E3F079817E34}"/>
              </a:ext>
            </a:extLst>
          </p:cNvPr>
          <p:cNvSpPr>
            <a:spLocks noGrp="1"/>
          </p:cNvSpPr>
          <p:nvPr>
            <p:ph idx="1"/>
          </p:nvPr>
        </p:nvSpPr>
        <p:spPr/>
        <p:txBody>
          <a:bodyPr>
            <a:normAutofit/>
          </a:bodyPr>
          <a:lstStyle/>
          <a:p>
            <a:r>
              <a:rPr lang="en-GB" sz="3200" dirty="0"/>
              <a:t>Ordered data within </a:t>
            </a:r>
            <a:r>
              <a:rPr lang="en-GB" sz="3200"/>
              <a:t>24 hours</a:t>
            </a:r>
            <a:endParaRPr lang="en-GB" sz="3200" dirty="0"/>
          </a:p>
          <a:p>
            <a:r>
              <a:rPr lang="en-GB" sz="3200" dirty="0"/>
              <a:t>Imported data into GIS software, processed and matched</a:t>
            </a:r>
          </a:p>
          <a:p>
            <a:r>
              <a:rPr lang="en-GB" sz="3200" dirty="0"/>
              <a:t>Export speed data to Excel for analysis</a:t>
            </a:r>
          </a:p>
          <a:p>
            <a:r>
              <a:rPr lang="en-GB" sz="3200" dirty="0"/>
              <a:t>Excluded low-sample roads</a:t>
            </a:r>
          </a:p>
          <a:p>
            <a:r>
              <a:rPr lang="en-GB" sz="3200" dirty="0"/>
              <a:t>Calculated a weighted average based on sample size</a:t>
            </a:r>
          </a:p>
          <a:p>
            <a:r>
              <a:rPr lang="en-GB" sz="3200" dirty="0">
                <a:solidFill>
                  <a:srgbClr val="C00000"/>
                </a:solidFill>
              </a:rPr>
              <a:t>Almost 60 million vehicle movements in the sample</a:t>
            </a:r>
          </a:p>
          <a:p>
            <a:endParaRPr lang="en-GB" dirty="0"/>
          </a:p>
          <a:p>
            <a:pPr marL="0" indent="0">
              <a:buNone/>
            </a:pPr>
            <a:endParaRPr lang="en-GB" dirty="0"/>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DFC0F88F-0B3B-DF02-C0C6-8724FFA4626D}"/>
                  </a:ext>
                </a:extLst>
              </p:cNvPr>
              <p:cNvSpPr txBox="1"/>
              <p:nvPr/>
            </p:nvSpPr>
            <p:spPr>
              <a:xfrm>
                <a:off x="698500" y="5003801"/>
                <a:ext cx="10299700" cy="1148135"/>
              </a:xfrm>
              <a:prstGeom prst="rect">
                <a:avLst/>
              </a:prstGeom>
              <a:noFill/>
            </p:spPr>
            <p:txBody>
              <a:bodyPr wrap="square">
                <a:spAutoFit/>
              </a:bodyPr>
              <a:lstStyle/>
              <a:p>
                <a:pPr marL="457200" algn="just">
                  <a:lnSpc>
                    <a:spcPct val="107000"/>
                  </a:lnSpc>
                  <a:spcAft>
                    <a:spcPts val="800"/>
                  </a:spcAft>
                </a:pPr>
                <a14:m>
                  <m:oMathPara xmlns:m="http://schemas.openxmlformats.org/officeDocument/2006/math">
                    <m:oMathParaPr>
                      <m:jc m:val="centerGroup"/>
                    </m:oMathParaPr>
                    <m:oMath xmlns:m="http://schemas.openxmlformats.org/officeDocument/2006/math">
                      <m:r>
                        <m:rPr>
                          <m:nor/>
                        </m:rPr>
                        <a:rPr lang="en-GB" sz="2800" smtClean="0">
                          <a:effectLst/>
                          <a:latin typeface="Cambria Math" panose="02040503050406030204" pitchFamily="18" charset="0"/>
                          <a:ea typeface="Calibri" panose="020F0502020204030204" pitchFamily="34" charset="0"/>
                          <a:cs typeface="Arial" panose="020B0604020202020204" pitchFamily="34" charset="0"/>
                        </a:rPr>
                        <m:t>WeightedSpeed</m:t>
                      </m:r>
                      <m:r>
                        <a:rPr lang="en-GB" sz="2800">
                          <a:effectLst/>
                          <a:latin typeface="Cambria Math" panose="02040503050406030204" pitchFamily="18" charset="0"/>
                          <a:ea typeface="Calibri" panose="020F0502020204030204" pitchFamily="34" charset="0"/>
                          <a:cs typeface="Arial" panose="020B0604020202020204" pitchFamily="34" charset="0"/>
                        </a:rPr>
                        <m:t> = </m:t>
                      </m:r>
                      <m:f>
                        <m:fPr>
                          <m:ctrlPr>
                            <a:rPr lang="en-GB" sz="2800" i="1">
                              <a:effectLst/>
                              <a:latin typeface="Cambria Math" panose="02040503050406030204" pitchFamily="18" charset="0"/>
                              <a:ea typeface="Calibri" panose="020F0502020204030204" pitchFamily="34" charset="0"/>
                              <a:cs typeface="Arial" panose="020B0604020202020204" pitchFamily="34" charset="0"/>
                            </a:rPr>
                          </m:ctrlPr>
                        </m:fPr>
                        <m:num>
                          <m:r>
                            <m:rPr>
                              <m:sty m:val="p"/>
                            </m:rPr>
                            <a:rPr lang="en-GB" sz="2800">
                              <a:effectLst/>
                              <a:latin typeface="Cambria Math" panose="02040503050406030204" pitchFamily="18" charset="0"/>
                              <a:ea typeface="Calibri" panose="020F0502020204030204" pitchFamily="34" charset="0"/>
                              <a:cs typeface="Arial" panose="020B0604020202020204" pitchFamily="34" charset="0"/>
                            </a:rPr>
                            <m:t>Σ</m:t>
                          </m:r>
                          <m:r>
                            <m:rPr>
                              <m:nor/>
                            </m:rPr>
                            <a:rPr lang="en-GB" sz="2800">
                              <a:effectLst/>
                              <a:latin typeface="Cambria Math" panose="02040503050406030204" pitchFamily="18" charset="0"/>
                              <a:ea typeface="Calibri" panose="020F0502020204030204" pitchFamily="34" charset="0"/>
                              <a:cs typeface="Arial" panose="020B0604020202020204" pitchFamily="34" charset="0"/>
                            </a:rPr>
                            <m:t>SampleSize</m:t>
                          </m:r>
                          <m:r>
                            <a:rPr lang="en-GB" sz="2800">
                              <a:effectLst/>
                              <a:latin typeface="Cambria Math" panose="02040503050406030204" pitchFamily="18" charset="0"/>
                              <a:ea typeface="Calibri" panose="020F0502020204030204" pitchFamily="34" charset="0"/>
                              <a:cs typeface="Arial" panose="020B0604020202020204" pitchFamily="34" charset="0"/>
                            </a:rPr>
                            <m:t> ⋅</m:t>
                          </m:r>
                          <m:r>
                            <m:rPr>
                              <m:nor/>
                            </m:rPr>
                            <a:rPr lang="en-GB" sz="2800">
                              <a:effectLst/>
                              <a:latin typeface="Cambria Math" panose="02040503050406030204" pitchFamily="18" charset="0"/>
                              <a:ea typeface="Calibri" panose="020F0502020204030204" pitchFamily="34" charset="0"/>
                              <a:cs typeface="Arial" panose="020B0604020202020204" pitchFamily="34" charset="0"/>
                            </a:rPr>
                            <m:t>Distance</m:t>
                          </m:r>
                          <m:r>
                            <a:rPr lang="en-GB" sz="2800">
                              <a:effectLst/>
                              <a:latin typeface="Cambria Math" panose="02040503050406030204" pitchFamily="18" charset="0"/>
                              <a:ea typeface="Calibri" panose="020F0502020204030204" pitchFamily="34" charset="0"/>
                              <a:cs typeface="Arial" panose="020B0604020202020204" pitchFamily="34" charset="0"/>
                            </a:rPr>
                            <m:t> ⋅</m:t>
                          </m:r>
                          <m:r>
                            <m:rPr>
                              <m:nor/>
                            </m:rPr>
                            <a:rPr lang="en-GB" sz="2800">
                              <a:effectLst/>
                              <a:latin typeface="Cambria Math" panose="02040503050406030204" pitchFamily="18" charset="0"/>
                              <a:ea typeface="Calibri" panose="020F0502020204030204" pitchFamily="34" charset="0"/>
                              <a:cs typeface="Arial" panose="020B0604020202020204" pitchFamily="34" charset="0"/>
                            </a:rPr>
                            <m:t>MedianSpeed</m:t>
                          </m:r>
                        </m:num>
                        <m:den>
                          <m:r>
                            <m:rPr>
                              <m:sty m:val="p"/>
                            </m:rPr>
                            <a:rPr lang="en-GB" sz="2800">
                              <a:effectLst/>
                              <a:latin typeface="Cambria Math" panose="02040503050406030204" pitchFamily="18" charset="0"/>
                              <a:ea typeface="Calibri" panose="020F0502020204030204" pitchFamily="34" charset="0"/>
                              <a:cs typeface="Arial" panose="020B0604020202020204" pitchFamily="34" charset="0"/>
                            </a:rPr>
                            <m:t>Σ</m:t>
                          </m:r>
                          <m:r>
                            <m:rPr>
                              <m:nor/>
                            </m:rPr>
                            <a:rPr lang="en-GB" sz="2800">
                              <a:effectLst/>
                              <a:latin typeface="Cambria Math" panose="02040503050406030204" pitchFamily="18" charset="0"/>
                              <a:ea typeface="Calibri" panose="020F0502020204030204" pitchFamily="34" charset="0"/>
                              <a:cs typeface="Arial" panose="020B0604020202020204" pitchFamily="34" charset="0"/>
                            </a:rPr>
                            <m:t>Distance</m:t>
                          </m:r>
                          <m:r>
                            <a:rPr lang="en-GB" sz="2800">
                              <a:effectLst/>
                              <a:latin typeface="Cambria Math" panose="02040503050406030204" pitchFamily="18" charset="0"/>
                              <a:ea typeface="Calibri" panose="020F0502020204030204" pitchFamily="34" charset="0"/>
                              <a:cs typeface="Arial" panose="020B0604020202020204" pitchFamily="34" charset="0"/>
                            </a:rPr>
                            <m:t> ⋅</m:t>
                          </m:r>
                          <m:r>
                            <m:rPr>
                              <m:nor/>
                            </m:rPr>
                            <a:rPr lang="en-GB" sz="2800">
                              <a:effectLst/>
                              <a:latin typeface="Cambria Math" panose="02040503050406030204" pitchFamily="18" charset="0"/>
                              <a:ea typeface="Calibri" panose="020F0502020204030204" pitchFamily="34" charset="0"/>
                              <a:cs typeface="Arial" panose="020B0604020202020204" pitchFamily="34" charset="0"/>
                            </a:rPr>
                            <m:t>MedianSpeed</m:t>
                          </m:r>
                        </m:den>
                      </m:f>
                    </m:oMath>
                  </m:oMathPara>
                </a14:m>
                <a:endParaRPr lang="en-GB" sz="2800">
                  <a:effectLst/>
                  <a:latin typeface="Calibri" panose="020F0502020204030204" pitchFamily="34" charset="0"/>
                  <a:ea typeface="Calibri" panose="020F0502020204030204" pitchFamily="34" charset="0"/>
                  <a:cs typeface="Arial" panose="020B0604020202020204" pitchFamily="34" charset="0"/>
                </a:endParaRPr>
              </a:p>
            </p:txBody>
          </p:sp>
        </mc:Choice>
        <mc:Fallback xmlns="">
          <p:sp>
            <p:nvSpPr>
              <p:cNvPr id="6" name="TextBox 5">
                <a:extLst>
                  <a:ext uri="{FF2B5EF4-FFF2-40B4-BE49-F238E27FC236}">
                    <a16:creationId xmlns:a16="http://schemas.microsoft.com/office/drawing/2014/main" id="{DFC0F88F-0B3B-DF02-C0C6-8724FFA4626D}"/>
                  </a:ext>
                </a:extLst>
              </p:cNvPr>
              <p:cNvSpPr txBox="1">
                <a:spLocks noRot="1" noChangeAspect="1" noMove="1" noResize="1" noEditPoints="1" noAdjustHandles="1" noChangeArrowheads="1" noChangeShapeType="1" noTextEdit="1"/>
              </p:cNvSpPr>
              <p:nvPr/>
            </p:nvSpPr>
            <p:spPr>
              <a:xfrm>
                <a:off x="698500" y="5003801"/>
                <a:ext cx="10299700" cy="1148135"/>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99455099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2EC3367-9580-EC3A-7E97-9CDCEC99411E}"/>
              </a:ext>
            </a:extLst>
          </p:cNvPr>
          <p:cNvSpPr>
            <a:spLocks noGrp="1"/>
          </p:cNvSpPr>
          <p:nvPr>
            <p:ph type="title"/>
          </p:nvPr>
        </p:nvSpPr>
        <p:spPr>
          <a:xfrm>
            <a:off x="478971" y="212725"/>
            <a:ext cx="2449286" cy="1746704"/>
          </a:xfrm>
        </p:spPr>
        <p:txBody>
          <a:bodyPr>
            <a:noAutofit/>
          </a:bodyPr>
          <a:lstStyle/>
          <a:p>
            <a:r>
              <a:rPr lang="en-GB" sz="2400" dirty="0"/>
              <a:t>Wales 20mph Implementation</a:t>
            </a:r>
          </a:p>
        </p:txBody>
      </p:sp>
      <p:pic>
        <p:nvPicPr>
          <p:cNvPr id="8" name="Picture 7">
            <a:extLst>
              <a:ext uri="{FF2B5EF4-FFF2-40B4-BE49-F238E27FC236}">
                <a16:creationId xmlns:a16="http://schemas.microsoft.com/office/drawing/2014/main" id="{617DA9DB-FD7D-ED4E-1E98-D0BD1D1C2F35}"/>
              </a:ext>
            </a:extLst>
          </p:cNvPr>
          <p:cNvPicPr>
            <a:picLocks noChangeAspect="1"/>
          </p:cNvPicPr>
          <p:nvPr/>
        </p:nvPicPr>
        <p:blipFill>
          <a:blip r:embed="rId2"/>
          <a:stretch>
            <a:fillRect/>
          </a:stretch>
        </p:blipFill>
        <p:spPr>
          <a:xfrm>
            <a:off x="3722915" y="63058"/>
            <a:ext cx="8334420" cy="6794942"/>
          </a:xfrm>
          <a:prstGeom prst="rect">
            <a:avLst/>
          </a:prstGeom>
        </p:spPr>
      </p:pic>
    </p:spTree>
    <p:extLst>
      <p:ext uri="{BB962C8B-B14F-4D97-AF65-F5344CB8AC3E}">
        <p14:creationId xmlns:p14="http://schemas.microsoft.com/office/powerpoint/2010/main" val="341324087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B76DE-0B3A-4B50-3EA5-B0A189CE9BD8}"/>
              </a:ext>
            </a:extLst>
          </p:cNvPr>
          <p:cNvSpPr>
            <a:spLocks noGrp="1"/>
          </p:cNvSpPr>
          <p:nvPr>
            <p:ph type="title"/>
          </p:nvPr>
        </p:nvSpPr>
        <p:spPr/>
        <p:txBody>
          <a:bodyPr/>
          <a:lstStyle/>
          <a:p>
            <a:r>
              <a:rPr lang="en-GB" dirty="0"/>
              <a:t>Wales 20mph Implementation</a:t>
            </a:r>
          </a:p>
        </p:txBody>
      </p:sp>
      <p:sp>
        <p:nvSpPr>
          <p:cNvPr id="3" name="Content Placeholder 2">
            <a:extLst>
              <a:ext uri="{FF2B5EF4-FFF2-40B4-BE49-F238E27FC236}">
                <a16:creationId xmlns:a16="http://schemas.microsoft.com/office/drawing/2014/main" id="{44B0B376-B083-BF6C-E3B6-8366C77B4E45}"/>
              </a:ext>
            </a:extLst>
          </p:cNvPr>
          <p:cNvSpPr>
            <a:spLocks noGrp="1"/>
          </p:cNvSpPr>
          <p:nvPr>
            <p:ph idx="1"/>
          </p:nvPr>
        </p:nvSpPr>
        <p:spPr/>
        <p:txBody>
          <a:bodyPr>
            <a:normAutofit fontScale="92500"/>
          </a:bodyPr>
          <a:lstStyle/>
          <a:p>
            <a:pPr marL="0" indent="0">
              <a:buNone/>
            </a:pPr>
            <a:r>
              <a:rPr lang="en-GB" dirty="0"/>
              <a:t>Other Data</a:t>
            </a:r>
          </a:p>
          <a:p>
            <a:r>
              <a:rPr lang="en-GB" dirty="0"/>
              <a:t>Welsh Government analysis of speeds on faster roads show a 4.3mph reduction in speeds.</a:t>
            </a:r>
          </a:p>
          <a:p>
            <a:r>
              <a:rPr lang="en-GB" dirty="0"/>
              <a:t>In Q4 2023 there were 32% fewer casualties on 20 / 30 mph roads than in Q4 2022. </a:t>
            </a:r>
          </a:p>
          <a:p>
            <a:r>
              <a:rPr lang="en-GB" dirty="0"/>
              <a:t>In Q1 2024, that comparison with Q1 2023 showed a decrease of 26%.</a:t>
            </a:r>
          </a:p>
          <a:p>
            <a:r>
              <a:rPr lang="en-GB" dirty="0"/>
              <a:t>Early indications are that casualty reductions are in line with predictions from various models based on observed speed values</a:t>
            </a:r>
          </a:p>
          <a:p>
            <a:r>
              <a:rPr lang="en-GB" dirty="0"/>
              <a:t>Vehicle damage claims in Q4 2023 from </a:t>
            </a:r>
            <a:r>
              <a:rPr lang="en-GB" dirty="0" err="1"/>
              <a:t>Esure</a:t>
            </a:r>
            <a:r>
              <a:rPr lang="en-GB" dirty="0"/>
              <a:t> Insurance are 20% lower than expected</a:t>
            </a:r>
          </a:p>
        </p:txBody>
      </p:sp>
    </p:spTree>
    <p:extLst>
      <p:ext uri="{BB962C8B-B14F-4D97-AF65-F5344CB8AC3E}">
        <p14:creationId xmlns:p14="http://schemas.microsoft.com/office/powerpoint/2010/main" val="46626655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E7F50B9-7247-437A-4530-48E8335856E4}"/>
              </a:ext>
            </a:extLst>
          </p:cNvPr>
          <p:cNvSpPr>
            <a:spLocks noGrp="1"/>
          </p:cNvSpPr>
          <p:nvPr>
            <p:ph type="title"/>
          </p:nvPr>
        </p:nvSpPr>
        <p:spPr/>
        <p:txBody>
          <a:bodyPr/>
          <a:lstStyle/>
          <a:p>
            <a:r>
              <a:rPr lang="en-GB" dirty="0"/>
              <a:t>Thank you	</a:t>
            </a:r>
          </a:p>
        </p:txBody>
      </p:sp>
      <p:sp>
        <p:nvSpPr>
          <p:cNvPr id="5" name="Content Placeholder 4">
            <a:extLst>
              <a:ext uri="{FF2B5EF4-FFF2-40B4-BE49-F238E27FC236}">
                <a16:creationId xmlns:a16="http://schemas.microsoft.com/office/drawing/2014/main" id="{35BF8D49-C796-ADAF-05C3-77A041B43CBC}"/>
              </a:ext>
            </a:extLst>
          </p:cNvPr>
          <p:cNvSpPr>
            <a:spLocks noGrp="1"/>
          </p:cNvSpPr>
          <p:nvPr>
            <p:ph idx="1"/>
          </p:nvPr>
        </p:nvSpPr>
        <p:spPr>
          <a:xfrm>
            <a:off x="1661651" y="1825624"/>
            <a:ext cx="4434350" cy="4403725"/>
          </a:xfrm>
        </p:spPr>
        <p:txBody>
          <a:bodyPr/>
          <a:lstStyle/>
          <a:p>
            <a:pPr marL="0" indent="0">
              <a:buNone/>
            </a:pPr>
            <a:r>
              <a:rPr lang="en-GB" dirty="0"/>
              <a:t>Richard Owen</a:t>
            </a:r>
          </a:p>
          <a:p>
            <a:pPr marL="0" indent="0">
              <a:buNone/>
            </a:pPr>
            <a:r>
              <a:rPr lang="en-GB" dirty="0">
                <a:hlinkClick r:id="rId2"/>
              </a:rPr>
              <a:t>richard.owen@agilysis.co.uk</a:t>
            </a:r>
            <a:r>
              <a:rPr lang="en-GB" dirty="0"/>
              <a:t> </a:t>
            </a:r>
          </a:p>
          <a:p>
            <a:pPr marL="0" indent="0">
              <a:buNone/>
            </a:pPr>
            <a:endParaRPr lang="en-GB" dirty="0"/>
          </a:p>
          <a:p>
            <a:pPr marL="0" indent="0">
              <a:buNone/>
            </a:pPr>
            <a:endParaRPr lang="en-GB" dirty="0"/>
          </a:p>
          <a:p>
            <a:pPr marL="0" indent="0">
              <a:buNone/>
            </a:pPr>
            <a:endParaRPr lang="en-GB" dirty="0"/>
          </a:p>
          <a:p>
            <a:pPr marL="0" indent="0">
              <a:buNone/>
            </a:pPr>
            <a:endParaRPr lang="en-GB" dirty="0"/>
          </a:p>
        </p:txBody>
      </p:sp>
      <p:pic>
        <p:nvPicPr>
          <p:cNvPr id="2" name="Picture 1">
            <a:extLst>
              <a:ext uri="{FF2B5EF4-FFF2-40B4-BE49-F238E27FC236}">
                <a16:creationId xmlns:a16="http://schemas.microsoft.com/office/drawing/2014/main" id="{4A1C90CD-0288-70DD-D109-A6F395D7DB15}"/>
              </a:ext>
            </a:extLst>
          </p:cNvPr>
          <p:cNvPicPr>
            <a:picLocks noChangeAspect="1"/>
          </p:cNvPicPr>
          <p:nvPr/>
        </p:nvPicPr>
        <p:blipFill>
          <a:blip r:embed="rId3"/>
          <a:stretch>
            <a:fillRect/>
          </a:stretch>
        </p:blipFill>
        <p:spPr>
          <a:xfrm>
            <a:off x="2039757" y="3156857"/>
            <a:ext cx="3261882" cy="3416702"/>
          </a:xfrm>
          <a:prstGeom prst="rect">
            <a:avLst/>
          </a:prstGeom>
        </p:spPr>
      </p:pic>
    </p:spTree>
    <p:extLst>
      <p:ext uri="{BB962C8B-B14F-4D97-AF65-F5344CB8AC3E}">
        <p14:creationId xmlns:p14="http://schemas.microsoft.com/office/powerpoint/2010/main" val="71995200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heme/theme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gilysis-2022" id="{302D464F-EFBB-4679-81E5-961FEF4F647C}" vid="{5530B52F-67BB-466B-83AA-D0EADE220D2C}"/>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gilysis-2022" id="{302D464F-EFBB-4679-81E5-961FEF4F647C}" vid="{A65DF9E0-4BB8-4703-8D7F-C8EE775503A2}"/>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gilysis-2022" id="{302D464F-EFBB-4679-81E5-961FEF4F647C}" vid="{8415745F-5647-4431-AC34-10724717DA42}"/>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o" ma:contentTypeID="0x010100A84E7370F19E31439D3076787E71DB8D" ma:contentTypeVersion="1" ma:contentTypeDescription="Creare un nuovo documento." ma:contentTypeScope="" ma:versionID="47df72a07843c61f1d42d2a186f238ea">
  <xsd:schema xmlns:xsd="http://www.w3.org/2001/XMLSchema" xmlns:xs="http://www.w3.org/2001/XMLSchema" xmlns:p="http://schemas.microsoft.com/office/2006/metadata/properties" xmlns:ns1="http://schemas.microsoft.com/sharepoint/v3" targetNamespace="http://schemas.microsoft.com/office/2006/metadata/properties" ma:root="true" ma:fieldsID="8336366598cf5e0a1800968765b9a75c"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Data inizio pianificazione" ma:description="Data inizio pianificazione è una colonna del sito creata dalla funzionalità Pianificazione e usata per specificare la data e l'ora in cui la pagina apparirà per la prima volta ai visitatori del sito." ma:hidden="true" ma:internalName="PublishingStartDate">
      <xsd:simpleType>
        <xsd:restriction base="dms:Unknown"/>
      </xsd:simpleType>
    </xsd:element>
    <xsd:element name="PublishingExpirationDate" ma:index="9" nillable="true" ma:displayName="Data fine pianificazione" ma:description="Data fine pianificazione è una colonna del sito creata dalla funzionalità Pubblicazione e usata per specificare la data e l'ora in cui la pagina non apparirà più ai visitatori del sito."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3026595A-6BF3-4947-BE86-70CAED66F4A7}">
  <ds:schemaRefs>
    <ds:schemaRef ds:uri="http://schemas.microsoft.com/sharepoint/v3/contenttype/forms"/>
  </ds:schemaRefs>
</ds:datastoreItem>
</file>

<file path=customXml/itemProps2.xml><?xml version="1.0" encoding="utf-8"?>
<ds:datastoreItem xmlns:ds="http://schemas.openxmlformats.org/officeDocument/2006/customXml" ds:itemID="{7C7CA93C-E432-4148-96D6-469C23B62518}"/>
</file>

<file path=customXml/itemProps3.xml><?xml version="1.0" encoding="utf-8"?>
<ds:datastoreItem xmlns:ds="http://schemas.openxmlformats.org/officeDocument/2006/customXml" ds:itemID="{B87E411A-F63A-4F88-8BD5-F0243EF4A19B}">
  <ds:schemaRefs>
    <ds:schemaRef ds:uri="http://schemas.microsoft.com/office/2006/metadata/properties"/>
    <ds:schemaRef ds:uri="http://schemas.microsoft.com/office/2006/documentManagement/types"/>
    <ds:schemaRef ds:uri="http://schemas.microsoft.com/office/infopath/2007/PartnerControls"/>
    <ds:schemaRef ds:uri="http://www.w3.org/XML/1998/namespace"/>
    <ds:schemaRef ds:uri="http://purl.org/dc/elements/1.1/"/>
    <ds:schemaRef ds:uri="http://purl.org/dc/terms/"/>
    <ds:schemaRef ds:uri="http://purl.org/dc/dcmitype/"/>
    <ds:schemaRef ds:uri="641e239f-2915-44b6-a21d-e4a00aeb06b0"/>
    <ds:schemaRef ds:uri="http://schemas.openxmlformats.org/package/2006/metadata/core-properties"/>
    <ds:schemaRef ds:uri="8d4e3942-c85b-4c6f-a665-5fa10cbf66bb"/>
  </ds:schemaRefs>
</ds:datastoreItem>
</file>

<file path=docProps/app.xml><?xml version="1.0" encoding="utf-8"?>
<Properties xmlns="http://schemas.openxmlformats.org/officeDocument/2006/extended-properties" xmlns:vt="http://schemas.openxmlformats.org/officeDocument/2006/docPropsVTypes">
  <Template>Agilysis-2022</Template>
  <TotalTime>2013</TotalTime>
  <Words>2448</Words>
  <Application>Microsoft Office PowerPoint</Application>
  <PresentationFormat>Widescreen</PresentationFormat>
  <Paragraphs>230</Paragraphs>
  <Slides>19</Slides>
  <Notes>12</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19</vt:i4>
      </vt:variant>
    </vt:vector>
  </HeadingPairs>
  <TitlesOfParts>
    <vt:vector size="30" baseType="lpstr">
      <vt:lpstr>Arial</vt:lpstr>
      <vt:lpstr>Calibri</vt:lpstr>
      <vt:lpstr>Calibri Light</vt:lpstr>
      <vt:lpstr>Cambria Math</vt:lpstr>
      <vt:lpstr>Montserrat Classic</vt:lpstr>
      <vt:lpstr>Montserrat Classic Italics</vt:lpstr>
      <vt:lpstr>Open Sans</vt:lpstr>
      <vt:lpstr>Roboto Sans</vt:lpstr>
      <vt:lpstr>2_Office Theme</vt:lpstr>
      <vt:lpstr>Custom Design</vt:lpstr>
      <vt:lpstr>1_Custom Design</vt:lpstr>
      <vt:lpstr>LUSTRE - Lower Urban Speed Limits in Europe”.  How has reducing speed limits changed the roads in Europe?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Wales 20mph Implementation</vt:lpstr>
      <vt:lpstr>Wales 20mph Implementation</vt:lpstr>
      <vt:lpstr>Wales 20mph Implementation</vt:lpstr>
      <vt:lpstr>Wales 20mph Implementation</vt:lpstr>
      <vt:lpstr>Wales 20mph Implementation</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Richard Owen</dc:creator>
  <cp:lastModifiedBy>Richard Owen</cp:lastModifiedBy>
  <cp:revision>2</cp:revision>
  <cp:lastPrinted>2018-07-18T09:50:52Z</cp:lastPrinted>
  <dcterms:created xsi:type="dcterms:W3CDTF">2022-11-15T10:55:16Z</dcterms:created>
  <dcterms:modified xsi:type="dcterms:W3CDTF">2024-09-16T12:28:43Z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0x010100A84E7370F19E31439D3076787E71DB8D</vt:lpwstr>
  </property>
  <property fmtid="{D5CDD505-2E9C-101B-9397-08002B2CF9AE}" pid="3" name="MediaServiceImageTags">
    <vt:lpwstr/>
  </property>
</Properties>
</file>