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5.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29.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1"/>
  </p:notesMasterIdLst>
  <p:sldIdLst>
    <p:sldId id="257" r:id="rId2"/>
    <p:sldId id="486" r:id="rId3"/>
    <p:sldId id="433" r:id="rId4"/>
    <p:sldId id="436" r:id="rId5"/>
    <p:sldId id="438" r:id="rId6"/>
    <p:sldId id="435" r:id="rId7"/>
    <p:sldId id="487" r:id="rId8"/>
    <p:sldId id="453" r:id="rId9"/>
    <p:sldId id="483" r:id="rId10"/>
    <p:sldId id="455" r:id="rId11"/>
    <p:sldId id="456" r:id="rId12"/>
    <p:sldId id="457" r:id="rId13"/>
    <p:sldId id="451" r:id="rId14"/>
    <p:sldId id="491" r:id="rId15"/>
    <p:sldId id="492" r:id="rId16"/>
    <p:sldId id="485" r:id="rId17"/>
    <p:sldId id="458" r:id="rId18"/>
    <p:sldId id="467" r:id="rId19"/>
    <p:sldId id="468" r:id="rId20"/>
    <p:sldId id="469" r:id="rId21"/>
    <p:sldId id="470" r:id="rId22"/>
    <p:sldId id="440" r:id="rId23"/>
    <p:sldId id="495" r:id="rId24"/>
    <p:sldId id="494" r:id="rId25"/>
    <p:sldId id="490" r:id="rId26"/>
    <p:sldId id="489" r:id="rId27"/>
    <p:sldId id="493" r:id="rId28"/>
    <p:sldId id="488" r:id="rId29"/>
    <p:sldId id="484" r:id="rId3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96" y="3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D51A02-59C1-4DF4-8258-9534B9396409}" type="datetimeFigureOut">
              <a:rPr lang="it-IT" smtClean="0"/>
              <a:t>20/09/2023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D1A10-E038-4E85-B097-6B1E2F8B09FF}" type="slidenum">
              <a:rPr lang="it-IT" smtClean="0"/>
              <a:t>‹N›</a:t>
            </a:fld>
            <a:endParaRPr lang="it-IT"/>
          </a:p>
        </p:txBody>
      </p:sp>
    </p:spTree>
    <p:extLst>
      <p:ext uri="{BB962C8B-B14F-4D97-AF65-F5344CB8AC3E}">
        <p14:creationId xmlns:p14="http://schemas.microsoft.com/office/powerpoint/2010/main" val="210431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altLang="it-IT" smtClean="0"/>
          </a:p>
        </p:txBody>
      </p:sp>
    </p:spTree>
    <p:extLst>
      <p:ext uri="{BB962C8B-B14F-4D97-AF65-F5344CB8AC3E}">
        <p14:creationId xmlns:p14="http://schemas.microsoft.com/office/powerpoint/2010/main" val="302876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a:ln/>
        </p:spPr>
      </p:sp>
      <p:sp>
        <p:nvSpPr>
          <p:cNvPr id="3481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
        <p:nvSpPr>
          <p:cNvPr id="3482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panose="020B0604020202020204" pitchFamily="34" charset="0"/>
              </a:defRPr>
            </a:lvl1pPr>
            <a:lvl2pPr marL="742950" indent="-285750">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fld id="{B7B77B19-F775-4F6E-BEA8-A9A8C968B867}" type="slidenum">
              <a:rPr lang="de-DE" altLang="it-IT" sz="1200">
                <a:latin typeface="Times New Roman" panose="02020603050405020304" pitchFamily="18" charset="0"/>
              </a:rPr>
              <a:pPr/>
              <a:t>20</a:t>
            </a:fld>
            <a:endParaRPr lang="de-DE" altLang="it-IT" sz="1200">
              <a:latin typeface="Times New Roman" panose="02020603050405020304" pitchFamily="18" charset="0"/>
            </a:endParaRPr>
          </a:p>
        </p:txBody>
      </p:sp>
    </p:spTree>
    <p:extLst>
      <p:ext uri="{BB962C8B-B14F-4D97-AF65-F5344CB8AC3E}">
        <p14:creationId xmlns:p14="http://schemas.microsoft.com/office/powerpoint/2010/main" val="2565672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olienbildplatzhalter 1"/>
          <p:cNvSpPr>
            <a:spLocks noGrp="1" noRot="1" noChangeAspect="1" noTextEdit="1"/>
          </p:cNvSpPr>
          <p:nvPr>
            <p:ph type="sldImg"/>
          </p:nvPr>
        </p:nvSpPr>
        <p:spPr>
          <a:ln/>
        </p:spPr>
      </p:sp>
      <p:sp>
        <p:nvSpPr>
          <p:cNvPr id="5529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
        <p:nvSpPr>
          <p:cNvPr id="55300" name="Foliennummernplatzhalt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Helvetica" panose="020B0604020202020204" pitchFamily="34" charset="0"/>
              </a:defRPr>
            </a:lvl1pPr>
            <a:lvl2pPr marL="742950" indent="-285750">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fld id="{84D7D122-F816-48D3-BAFB-7F104906BA6E}" type="slidenum">
              <a:rPr lang="de-DE" altLang="it-IT" sz="1200">
                <a:latin typeface="Times New Roman" panose="02020603050405020304" pitchFamily="18" charset="0"/>
              </a:rPr>
              <a:pPr/>
              <a:t>21</a:t>
            </a:fld>
            <a:endParaRPr lang="de-DE" altLang="it-IT" sz="1200">
              <a:latin typeface="Times New Roman" panose="02020603050405020304" pitchFamily="18" charset="0"/>
            </a:endParaRPr>
          </a:p>
        </p:txBody>
      </p:sp>
    </p:spTree>
    <p:extLst>
      <p:ext uri="{BB962C8B-B14F-4D97-AF65-F5344CB8AC3E}">
        <p14:creationId xmlns:p14="http://schemas.microsoft.com/office/powerpoint/2010/main" val="13569423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400">
                <a:solidFill>
                  <a:schemeClr val="tx1"/>
                </a:solidFill>
                <a:latin typeface="Frutiger-Roman" charset="0"/>
              </a:defRPr>
            </a:lvl1pPr>
            <a:lvl2pPr marL="742950" indent="-285750">
              <a:defRPr sz="2400">
                <a:solidFill>
                  <a:schemeClr val="tx1"/>
                </a:solidFill>
                <a:latin typeface="Frutiger-Roman" charset="0"/>
              </a:defRPr>
            </a:lvl2pPr>
            <a:lvl3pPr marL="1143000" indent="-228600">
              <a:defRPr sz="2400">
                <a:solidFill>
                  <a:schemeClr val="tx1"/>
                </a:solidFill>
                <a:latin typeface="Frutiger-Roman" charset="0"/>
              </a:defRPr>
            </a:lvl3pPr>
            <a:lvl4pPr marL="1600200" indent="-228600">
              <a:defRPr sz="2400">
                <a:solidFill>
                  <a:schemeClr val="tx1"/>
                </a:solidFill>
                <a:latin typeface="Frutiger-Roman" charset="0"/>
              </a:defRPr>
            </a:lvl4pPr>
            <a:lvl5pPr marL="2057400" indent="-228600">
              <a:defRPr sz="2400">
                <a:solidFill>
                  <a:schemeClr val="tx1"/>
                </a:solidFill>
                <a:latin typeface="Frutiger-Roman" charset="0"/>
              </a:defRPr>
            </a:lvl5pPr>
            <a:lvl6pPr marL="2514600" indent="-228600" eaLnBrk="0" fontAlgn="base" hangingPunct="0">
              <a:spcBef>
                <a:spcPct val="0"/>
              </a:spcBef>
              <a:spcAft>
                <a:spcPct val="0"/>
              </a:spcAft>
              <a:defRPr sz="2400">
                <a:solidFill>
                  <a:schemeClr val="tx1"/>
                </a:solidFill>
                <a:latin typeface="Frutiger-Roman" charset="0"/>
              </a:defRPr>
            </a:lvl6pPr>
            <a:lvl7pPr marL="2971800" indent="-228600" eaLnBrk="0" fontAlgn="base" hangingPunct="0">
              <a:spcBef>
                <a:spcPct val="0"/>
              </a:spcBef>
              <a:spcAft>
                <a:spcPct val="0"/>
              </a:spcAft>
              <a:defRPr sz="2400">
                <a:solidFill>
                  <a:schemeClr val="tx1"/>
                </a:solidFill>
                <a:latin typeface="Frutiger-Roman" charset="0"/>
              </a:defRPr>
            </a:lvl7pPr>
            <a:lvl8pPr marL="3429000" indent="-228600" eaLnBrk="0" fontAlgn="base" hangingPunct="0">
              <a:spcBef>
                <a:spcPct val="0"/>
              </a:spcBef>
              <a:spcAft>
                <a:spcPct val="0"/>
              </a:spcAft>
              <a:defRPr sz="2400">
                <a:solidFill>
                  <a:schemeClr val="tx1"/>
                </a:solidFill>
                <a:latin typeface="Frutiger-Roman" charset="0"/>
              </a:defRPr>
            </a:lvl8pPr>
            <a:lvl9pPr marL="3886200" indent="-228600" eaLnBrk="0" fontAlgn="base" hangingPunct="0">
              <a:spcBef>
                <a:spcPct val="0"/>
              </a:spcBef>
              <a:spcAft>
                <a:spcPct val="0"/>
              </a:spcAft>
              <a:defRPr sz="2400">
                <a:solidFill>
                  <a:schemeClr val="tx1"/>
                </a:solidFill>
                <a:latin typeface="Frutiger-Roman" charset="0"/>
              </a:defRPr>
            </a:lvl9pPr>
          </a:lstStyle>
          <a:p>
            <a:fld id="{22806B96-8944-4115-881F-2FF6F95B5EAC}" type="slidenum">
              <a:rPr lang="en-US" altLang="it-IT" sz="1200" smtClean="0">
                <a:latin typeface="Arial" panose="020B0604020202020204" pitchFamily="34" charset="0"/>
              </a:rPr>
              <a:pPr/>
              <a:t>25</a:t>
            </a:fld>
            <a:endParaRPr lang="en-US" altLang="it-IT" sz="1200" smtClean="0">
              <a:latin typeface="Arial" panose="020B0604020202020204" pitchFamily="3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it-IT" altLang="it-IT" smtClean="0"/>
          </a:p>
        </p:txBody>
      </p:sp>
    </p:spTree>
    <p:extLst>
      <p:ext uri="{BB962C8B-B14F-4D97-AF65-F5344CB8AC3E}">
        <p14:creationId xmlns:p14="http://schemas.microsoft.com/office/powerpoint/2010/main" val="301872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extLst>
      <p:ext uri="{BB962C8B-B14F-4D97-AF65-F5344CB8AC3E}">
        <p14:creationId xmlns:p14="http://schemas.microsoft.com/office/powerpoint/2010/main" val="43252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300">
                <a:solidFill>
                  <a:schemeClr val="tx1"/>
                </a:solidFill>
                <a:latin typeface="Arial" panose="020B0604020202020204" pitchFamily="34" charset="0"/>
                <a:cs typeface="Times New Roman" panose="02020603050405020304" pitchFamily="18" charset="0"/>
              </a:defRPr>
            </a:lvl1pPr>
            <a:lvl2pPr marL="742950" indent="-285750" eaLnBrk="0" hangingPunct="0">
              <a:defRPr sz="1300">
                <a:solidFill>
                  <a:schemeClr val="tx1"/>
                </a:solidFill>
                <a:latin typeface="Arial" panose="020B0604020202020204" pitchFamily="34" charset="0"/>
                <a:cs typeface="Times New Roman" panose="02020603050405020304" pitchFamily="18" charset="0"/>
              </a:defRPr>
            </a:lvl2pPr>
            <a:lvl3pPr marL="1143000" indent="-228600" eaLnBrk="0" hangingPunct="0">
              <a:defRPr sz="1300">
                <a:solidFill>
                  <a:schemeClr val="tx1"/>
                </a:solidFill>
                <a:latin typeface="Arial" panose="020B0604020202020204" pitchFamily="34" charset="0"/>
                <a:cs typeface="Times New Roman" panose="02020603050405020304" pitchFamily="18" charset="0"/>
              </a:defRPr>
            </a:lvl3pPr>
            <a:lvl4pPr marL="1600200" indent="-228600" eaLnBrk="0" hangingPunct="0">
              <a:defRPr sz="1300">
                <a:solidFill>
                  <a:schemeClr val="tx1"/>
                </a:solidFill>
                <a:latin typeface="Arial" panose="020B0604020202020204" pitchFamily="34" charset="0"/>
                <a:cs typeface="Times New Roman" panose="02020603050405020304" pitchFamily="18" charset="0"/>
              </a:defRPr>
            </a:lvl4pPr>
            <a:lvl5pPr marL="2057400" indent="-228600" eaLnBrk="0" hangingPunct="0">
              <a:defRPr sz="13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3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3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3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300">
                <a:solidFill>
                  <a:schemeClr val="tx1"/>
                </a:solidFill>
                <a:latin typeface="Arial" panose="020B0604020202020204" pitchFamily="34" charset="0"/>
                <a:cs typeface="Times New Roman" panose="02020603050405020304" pitchFamily="18" charset="0"/>
              </a:defRPr>
            </a:lvl9pPr>
          </a:lstStyle>
          <a:p>
            <a:pPr eaLnBrk="1" hangingPunct="1"/>
            <a:fld id="{31C43C0F-7D4B-46CF-A91F-BE78C16106F0}" type="slidenum">
              <a:rPr lang="it-IT" altLang="it-IT">
                <a:latin typeface="Times New Roman" panose="02020603050405020304" pitchFamily="18" charset="0"/>
              </a:rPr>
              <a:pPr eaLnBrk="1" hangingPunct="1"/>
              <a:t>8</a:t>
            </a:fld>
            <a:endParaRPr lang="it-IT" altLang="it-IT">
              <a:latin typeface="Times New Roman" panose="02020603050405020304" pitchFamily="18"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cs typeface="Arial" panose="020B0604020202020204" pitchFamily="34" charset="0"/>
            </a:endParaRPr>
          </a:p>
        </p:txBody>
      </p:sp>
    </p:spTree>
    <p:extLst>
      <p:ext uri="{BB962C8B-B14F-4D97-AF65-F5344CB8AC3E}">
        <p14:creationId xmlns:p14="http://schemas.microsoft.com/office/powerpoint/2010/main" val="416973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9"/>
          <p:cNvSpPr>
            <a:spLocks noGrp="1" noChangeArrowheads="1"/>
          </p:cNvSpPr>
          <p:nvPr>
            <p:ph type="sldNum" sz="quarter" idx="5"/>
          </p:nvPr>
        </p:nvSpPr>
        <p:spPr>
          <a:noFill/>
        </p:spPr>
        <p:txBody>
          <a:bodyPr/>
          <a:lstStyle>
            <a:lvl1pPr>
              <a:defRPr sz="2400">
                <a:solidFill>
                  <a:schemeClr val="tx1"/>
                </a:solidFill>
                <a:latin typeface="Frutiger-Roman" charset="0"/>
              </a:defRPr>
            </a:lvl1pPr>
            <a:lvl2pPr marL="742950" indent="-285750">
              <a:defRPr sz="2400">
                <a:solidFill>
                  <a:schemeClr val="tx1"/>
                </a:solidFill>
                <a:latin typeface="Frutiger-Roman" charset="0"/>
              </a:defRPr>
            </a:lvl2pPr>
            <a:lvl3pPr marL="1143000" indent="-228600">
              <a:defRPr sz="2400">
                <a:solidFill>
                  <a:schemeClr val="tx1"/>
                </a:solidFill>
                <a:latin typeface="Frutiger-Roman" charset="0"/>
              </a:defRPr>
            </a:lvl3pPr>
            <a:lvl4pPr marL="1600200" indent="-228600">
              <a:defRPr sz="2400">
                <a:solidFill>
                  <a:schemeClr val="tx1"/>
                </a:solidFill>
                <a:latin typeface="Frutiger-Roman" charset="0"/>
              </a:defRPr>
            </a:lvl4pPr>
            <a:lvl5pPr marL="2057400" indent="-228600">
              <a:defRPr sz="2400">
                <a:solidFill>
                  <a:schemeClr val="tx1"/>
                </a:solidFill>
                <a:latin typeface="Frutiger-Roman" charset="0"/>
              </a:defRPr>
            </a:lvl5pPr>
            <a:lvl6pPr marL="2514600" indent="-228600" eaLnBrk="0" fontAlgn="base" hangingPunct="0">
              <a:spcBef>
                <a:spcPct val="0"/>
              </a:spcBef>
              <a:spcAft>
                <a:spcPct val="0"/>
              </a:spcAft>
              <a:defRPr sz="2400">
                <a:solidFill>
                  <a:schemeClr val="tx1"/>
                </a:solidFill>
                <a:latin typeface="Frutiger-Roman" charset="0"/>
              </a:defRPr>
            </a:lvl6pPr>
            <a:lvl7pPr marL="2971800" indent="-228600" eaLnBrk="0" fontAlgn="base" hangingPunct="0">
              <a:spcBef>
                <a:spcPct val="0"/>
              </a:spcBef>
              <a:spcAft>
                <a:spcPct val="0"/>
              </a:spcAft>
              <a:defRPr sz="2400">
                <a:solidFill>
                  <a:schemeClr val="tx1"/>
                </a:solidFill>
                <a:latin typeface="Frutiger-Roman" charset="0"/>
              </a:defRPr>
            </a:lvl7pPr>
            <a:lvl8pPr marL="3429000" indent="-228600" eaLnBrk="0" fontAlgn="base" hangingPunct="0">
              <a:spcBef>
                <a:spcPct val="0"/>
              </a:spcBef>
              <a:spcAft>
                <a:spcPct val="0"/>
              </a:spcAft>
              <a:defRPr sz="2400">
                <a:solidFill>
                  <a:schemeClr val="tx1"/>
                </a:solidFill>
                <a:latin typeface="Frutiger-Roman" charset="0"/>
              </a:defRPr>
            </a:lvl8pPr>
            <a:lvl9pPr marL="3886200" indent="-228600" eaLnBrk="0" fontAlgn="base" hangingPunct="0">
              <a:spcBef>
                <a:spcPct val="0"/>
              </a:spcBef>
              <a:spcAft>
                <a:spcPct val="0"/>
              </a:spcAft>
              <a:defRPr sz="2400">
                <a:solidFill>
                  <a:schemeClr val="tx1"/>
                </a:solidFill>
                <a:latin typeface="Frutiger-Roman" charset="0"/>
              </a:defRPr>
            </a:lvl9pPr>
          </a:lstStyle>
          <a:p>
            <a:fld id="{AE617B10-D885-427D-93E0-A1791BF394B2}" type="slidenum">
              <a:rPr lang="en-US" altLang="it-IT" sz="1200">
                <a:latin typeface="Arial" panose="020B0604020202020204" pitchFamily="34" charset="0"/>
              </a:rPr>
              <a:pPr/>
              <a:t>10</a:t>
            </a:fld>
            <a:endParaRPr lang="en-US" altLang="it-IT" sz="1200">
              <a:latin typeface="Arial" panose="020B0604020202020204" pitchFamily="34" charset="0"/>
            </a:endParaRPr>
          </a:p>
        </p:txBody>
      </p:sp>
      <p:sp>
        <p:nvSpPr>
          <p:cNvPr id="13315" name="Rectangle 1"/>
          <p:cNvSpPr txBox="1">
            <a:spLocks noGrp="1" noRot="1" noChangeAspect="1" noChangeArrowheads="1" noTextEdit="1"/>
          </p:cNvSpPr>
          <p:nvPr>
            <p:ph type="sldImg"/>
          </p:nvPr>
        </p:nvSpPr>
        <p:spPr>
          <a:solidFill>
            <a:srgbClr val="FFFFFF"/>
          </a:solidFill>
          <a:ln/>
        </p:spPr>
      </p:sp>
      <p:sp>
        <p:nvSpPr>
          <p:cNvPr id="13316" name="Text Box 2"/>
          <p:cNvSpPr txBox="1">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mtClean="0">
                <a:ea typeface="Microsoft YaHei" panose="020B0503020204020204" pitchFamily="34" charset="-122"/>
              </a:rPr>
              <a:t>The University of Brescia, like we said before, is developing the e-Book for the case of pedestrian and cyclist accidents in urban and rural area.</a:t>
            </a:r>
          </a:p>
        </p:txBody>
      </p:sp>
    </p:spTree>
    <p:extLst>
      <p:ext uri="{BB962C8B-B14F-4D97-AF65-F5344CB8AC3E}">
        <p14:creationId xmlns:p14="http://schemas.microsoft.com/office/powerpoint/2010/main" val="2233019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9"/>
          <p:cNvSpPr>
            <a:spLocks noGrp="1" noChangeArrowheads="1"/>
          </p:cNvSpPr>
          <p:nvPr>
            <p:ph type="sldNum" sz="quarter" idx="5"/>
          </p:nvPr>
        </p:nvSpPr>
        <p:spPr>
          <a:noFill/>
        </p:spPr>
        <p:txBody>
          <a:bodyPr/>
          <a:lstStyle>
            <a:lvl1pPr>
              <a:defRPr sz="2400">
                <a:solidFill>
                  <a:schemeClr val="tx1"/>
                </a:solidFill>
                <a:latin typeface="Frutiger-Roman" charset="0"/>
              </a:defRPr>
            </a:lvl1pPr>
            <a:lvl2pPr marL="742950" indent="-285750">
              <a:defRPr sz="2400">
                <a:solidFill>
                  <a:schemeClr val="tx1"/>
                </a:solidFill>
                <a:latin typeface="Frutiger-Roman" charset="0"/>
              </a:defRPr>
            </a:lvl2pPr>
            <a:lvl3pPr marL="1143000" indent="-228600">
              <a:defRPr sz="2400">
                <a:solidFill>
                  <a:schemeClr val="tx1"/>
                </a:solidFill>
                <a:latin typeface="Frutiger-Roman" charset="0"/>
              </a:defRPr>
            </a:lvl3pPr>
            <a:lvl4pPr marL="1600200" indent="-228600">
              <a:defRPr sz="2400">
                <a:solidFill>
                  <a:schemeClr val="tx1"/>
                </a:solidFill>
                <a:latin typeface="Frutiger-Roman" charset="0"/>
              </a:defRPr>
            </a:lvl4pPr>
            <a:lvl5pPr marL="2057400" indent="-228600">
              <a:defRPr sz="2400">
                <a:solidFill>
                  <a:schemeClr val="tx1"/>
                </a:solidFill>
                <a:latin typeface="Frutiger-Roman" charset="0"/>
              </a:defRPr>
            </a:lvl5pPr>
            <a:lvl6pPr marL="2514600" indent="-228600" eaLnBrk="0" fontAlgn="base" hangingPunct="0">
              <a:spcBef>
                <a:spcPct val="0"/>
              </a:spcBef>
              <a:spcAft>
                <a:spcPct val="0"/>
              </a:spcAft>
              <a:defRPr sz="2400">
                <a:solidFill>
                  <a:schemeClr val="tx1"/>
                </a:solidFill>
                <a:latin typeface="Frutiger-Roman" charset="0"/>
              </a:defRPr>
            </a:lvl6pPr>
            <a:lvl7pPr marL="2971800" indent="-228600" eaLnBrk="0" fontAlgn="base" hangingPunct="0">
              <a:spcBef>
                <a:spcPct val="0"/>
              </a:spcBef>
              <a:spcAft>
                <a:spcPct val="0"/>
              </a:spcAft>
              <a:defRPr sz="2400">
                <a:solidFill>
                  <a:schemeClr val="tx1"/>
                </a:solidFill>
                <a:latin typeface="Frutiger-Roman" charset="0"/>
              </a:defRPr>
            </a:lvl7pPr>
            <a:lvl8pPr marL="3429000" indent="-228600" eaLnBrk="0" fontAlgn="base" hangingPunct="0">
              <a:spcBef>
                <a:spcPct val="0"/>
              </a:spcBef>
              <a:spcAft>
                <a:spcPct val="0"/>
              </a:spcAft>
              <a:defRPr sz="2400">
                <a:solidFill>
                  <a:schemeClr val="tx1"/>
                </a:solidFill>
                <a:latin typeface="Frutiger-Roman" charset="0"/>
              </a:defRPr>
            </a:lvl8pPr>
            <a:lvl9pPr marL="3886200" indent="-228600" eaLnBrk="0" fontAlgn="base" hangingPunct="0">
              <a:spcBef>
                <a:spcPct val="0"/>
              </a:spcBef>
              <a:spcAft>
                <a:spcPct val="0"/>
              </a:spcAft>
              <a:defRPr sz="2400">
                <a:solidFill>
                  <a:schemeClr val="tx1"/>
                </a:solidFill>
                <a:latin typeface="Frutiger-Roman" charset="0"/>
              </a:defRPr>
            </a:lvl9pPr>
          </a:lstStyle>
          <a:p>
            <a:fld id="{AE617B10-D885-427D-93E0-A1791BF394B2}" type="slidenum">
              <a:rPr lang="en-US" altLang="it-IT" sz="1200">
                <a:latin typeface="Arial" panose="020B0604020202020204" pitchFamily="34" charset="0"/>
              </a:rPr>
              <a:pPr/>
              <a:t>11</a:t>
            </a:fld>
            <a:endParaRPr lang="en-US" altLang="it-IT" sz="1200">
              <a:latin typeface="Arial" panose="020B0604020202020204" pitchFamily="34" charset="0"/>
            </a:endParaRPr>
          </a:p>
        </p:txBody>
      </p:sp>
      <p:sp>
        <p:nvSpPr>
          <p:cNvPr id="13315" name="Rectangle 1"/>
          <p:cNvSpPr txBox="1">
            <a:spLocks noGrp="1" noRot="1" noChangeAspect="1" noChangeArrowheads="1" noTextEdit="1"/>
          </p:cNvSpPr>
          <p:nvPr>
            <p:ph type="sldImg"/>
          </p:nvPr>
        </p:nvSpPr>
        <p:spPr>
          <a:solidFill>
            <a:srgbClr val="FFFFFF"/>
          </a:solidFill>
          <a:ln/>
        </p:spPr>
      </p:sp>
      <p:sp>
        <p:nvSpPr>
          <p:cNvPr id="13316" name="Text Box 2"/>
          <p:cNvSpPr txBox="1">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mtClean="0">
                <a:ea typeface="Microsoft YaHei" panose="020B0503020204020204" pitchFamily="34" charset="-122"/>
              </a:rPr>
              <a:t>The University of Brescia, like we said before, is developing the e-Book for the case of pedestrian and cyclist accidents in urban and rural area.</a:t>
            </a:r>
          </a:p>
        </p:txBody>
      </p:sp>
    </p:spTree>
    <p:extLst>
      <p:ext uri="{BB962C8B-B14F-4D97-AF65-F5344CB8AC3E}">
        <p14:creationId xmlns:p14="http://schemas.microsoft.com/office/powerpoint/2010/main" val="285393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9"/>
          <p:cNvSpPr>
            <a:spLocks noGrp="1" noChangeArrowheads="1"/>
          </p:cNvSpPr>
          <p:nvPr>
            <p:ph type="sldNum" sz="quarter" idx="5"/>
          </p:nvPr>
        </p:nvSpPr>
        <p:spPr>
          <a:noFill/>
        </p:spPr>
        <p:txBody>
          <a:bodyPr/>
          <a:lstStyle>
            <a:lvl1pPr>
              <a:defRPr sz="2400">
                <a:solidFill>
                  <a:schemeClr val="tx1"/>
                </a:solidFill>
                <a:latin typeface="Frutiger-Roman" charset="0"/>
              </a:defRPr>
            </a:lvl1pPr>
            <a:lvl2pPr marL="742950" indent="-285750">
              <a:defRPr sz="2400">
                <a:solidFill>
                  <a:schemeClr val="tx1"/>
                </a:solidFill>
                <a:latin typeface="Frutiger-Roman" charset="0"/>
              </a:defRPr>
            </a:lvl2pPr>
            <a:lvl3pPr marL="1143000" indent="-228600">
              <a:defRPr sz="2400">
                <a:solidFill>
                  <a:schemeClr val="tx1"/>
                </a:solidFill>
                <a:latin typeface="Frutiger-Roman" charset="0"/>
              </a:defRPr>
            </a:lvl3pPr>
            <a:lvl4pPr marL="1600200" indent="-228600">
              <a:defRPr sz="2400">
                <a:solidFill>
                  <a:schemeClr val="tx1"/>
                </a:solidFill>
                <a:latin typeface="Frutiger-Roman" charset="0"/>
              </a:defRPr>
            </a:lvl4pPr>
            <a:lvl5pPr marL="2057400" indent="-228600">
              <a:defRPr sz="2400">
                <a:solidFill>
                  <a:schemeClr val="tx1"/>
                </a:solidFill>
                <a:latin typeface="Frutiger-Roman" charset="0"/>
              </a:defRPr>
            </a:lvl5pPr>
            <a:lvl6pPr marL="2514600" indent="-228600" eaLnBrk="0" fontAlgn="base" hangingPunct="0">
              <a:spcBef>
                <a:spcPct val="0"/>
              </a:spcBef>
              <a:spcAft>
                <a:spcPct val="0"/>
              </a:spcAft>
              <a:defRPr sz="2400">
                <a:solidFill>
                  <a:schemeClr val="tx1"/>
                </a:solidFill>
                <a:latin typeface="Frutiger-Roman" charset="0"/>
              </a:defRPr>
            </a:lvl6pPr>
            <a:lvl7pPr marL="2971800" indent="-228600" eaLnBrk="0" fontAlgn="base" hangingPunct="0">
              <a:spcBef>
                <a:spcPct val="0"/>
              </a:spcBef>
              <a:spcAft>
                <a:spcPct val="0"/>
              </a:spcAft>
              <a:defRPr sz="2400">
                <a:solidFill>
                  <a:schemeClr val="tx1"/>
                </a:solidFill>
                <a:latin typeface="Frutiger-Roman" charset="0"/>
              </a:defRPr>
            </a:lvl7pPr>
            <a:lvl8pPr marL="3429000" indent="-228600" eaLnBrk="0" fontAlgn="base" hangingPunct="0">
              <a:spcBef>
                <a:spcPct val="0"/>
              </a:spcBef>
              <a:spcAft>
                <a:spcPct val="0"/>
              </a:spcAft>
              <a:defRPr sz="2400">
                <a:solidFill>
                  <a:schemeClr val="tx1"/>
                </a:solidFill>
                <a:latin typeface="Frutiger-Roman" charset="0"/>
              </a:defRPr>
            </a:lvl8pPr>
            <a:lvl9pPr marL="3886200" indent="-228600" eaLnBrk="0" fontAlgn="base" hangingPunct="0">
              <a:spcBef>
                <a:spcPct val="0"/>
              </a:spcBef>
              <a:spcAft>
                <a:spcPct val="0"/>
              </a:spcAft>
              <a:defRPr sz="2400">
                <a:solidFill>
                  <a:schemeClr val="tx1"/>
                </a:solidFill>
                <a:latin typeface="Frutiger-Roman" charset="0"/>
              </a:defRPr>
            </a:lvl9pPr>
          </a:lstStyle>
          <a:p>
            <a:fld id="{AE617B10-D885-427D-93E0-A1791BF394B2}" type="slidenum">
              <a:rPr lang="en-US" altLang="it-IT" sz="1200">
                <a:latin typeface="Arial" panose="020B0604020202020204" pitchFamily="34" charset="0"/>
              </a:rPr>
              <a:pPr/>
              <a:t>12</a:t>
            </a:fld>
            <a:endParaRPr lang="en-US" altLang="it-IT" sz="1200">
              <a:latin typeface="Arial" panose="020B0604020202020204" pitchFamily="34" charset="0"/>
            </a:endParaRPr>
          </a:p>
        </p:txBody>
      </p:sp>
      <p:sp>
        <p:nvSpPr>
          <p:cNvPr id="13315" name="Rectangle 1"/>
          <p:cNvSpPr txBox="1">
            <a:spLocks noGrp="1" noRot="1" noChangeAspect="1" noChangeArrowheads="1" noTextEdit="1"/>
          </p:cNvSpPr>
          <p:nvPr>
            <p:ph type="sldImg"/>
          </p:nvPr>
        </p:nvSpPr>
        <p:spPr>
          <a:solidFill>
            <a:srgbClr val="FFFFFF"/>
          </a:solidFill>
          <a:ln/>
        </p:spPr>
      </p:sp>
      <p:sp>
        <p:nvSpPr>
          <p:cNvPr id="13316" name="Text Box 2"/>
          <p:cNvSpPr txBox="1">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mtClean="0">
                <a:ea typeface="Microsoft YaHei" panose="020B0503020204020204" pitchFamily="34" charset="-122"/>
              </a:rPr>
              <a:t>The University of Brescia, like we said before, is developing the e-Book for the case of pedestrian and cyclist accidents in urban and rural area.</a:t>
            </a:r>
          </a:p>
        </p:txBody>
      </p:sp>
    </p:spTree>
    <p:extLst>
      <p:ext uri="{BB962C8B-B14F-4D97-AF65-F5344CB8AC3E}">
        <p14:creationId xmlns:p14="http://schemas.microsoft.com/office/powerpoint/2010/main" val="4285914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9"/>
          <p:cNvSpPr>
            <a:spLocks noGrp="1" noChangeArrowheads="1"/>
          </p:cNvSpPr>
          <p:nvPr>
            <p:ph type="sldNum" sz="quarter" idx="5"/>
          </p:nvPr>
        </p:nvSpPr>
        <p:spPr>
          <a:noFill/>
        </p:spPr>
        <p:txBody>
          <a:bodyPr/>
          <a:lstStyle>
            <a:lvl1pPr>
              <a:defRPr sz="2400">
                <a:solidFill>
                  <a:schemeClr val="tx1"/>
                </a:solidFill>
                <a:latin typeface="Frutiger-Roman" charset="0"/>
              </a:defRPr>
            </a:lvl1pPr>
            <a:lvl2pPr marL="742950" indent="-285750">
              <a:defRPr sz="2400">
                <a:solidFill>
                  <a:schemeClr val="tx1"/>
                </a:solidFill>
                <a:latin typeface="Frutiger-Roman" charset="0"/>
              </a:defRPr>
            </a:lvl2pPr>
            <a:lvl3pPr marL="1143000" indent="-228600">
              <a:defRPr sz="2400">
                <a:solidFill>
                  <a:schemeClr val="tx1"/>
                </a:solidFill>
                <a:latin typeface="Frutiger-Roman" charset="0"/>
              </a:defRPr>
            </a:lvl3pPr>
            <a:lvl4pPr marL="1600200" indent="-228600">
              <a:defRPr sz="2400">
                <a:solidFill>
                  <a:schemeClr val="tx1"/>
                </a:solidFill>
                <a:latin typeface="Frutiger-Roman" charset="0"/>
              </a:defRPr>
            </a:lvl4pPr>
            <a:lvl5pPr marL="2057400" indent="-228600">
              <a:defRPr sz="2400">
                <a:solidFill>
                  <a:schemeClr val="tx1"/>
                </a:solidFill>
                <a:latin typeface="Frutiger-Roman" charset="0"/>
              </a:defRPr>
            </a:lvl5pPr>
            <a:lvl6pPr marL="2514600" indent="-228600" eaLnBrk="0" fontAlgn="base" hangingPunct="0">
              <a:spcBef>
                <a:spcPct val="0"/>
              </a:spcBef>
              <a:spcAft>
                <a:spcPct val="0"/>
              </a:spcAft>
              <a:defRPr sz="2400">
                <a:solidFill>
                  <a:schemeClr val="tx1"/>
                </a:solidFill>
                <a:latin typeface="Frutiger-Roman" charset="0"/>
              </a:defRPr>
            </a:lvl6pPr>
            <a:lvl7pPr marL="2971800" indent="-228600" eaLnBrk="0" fontAlgn="base" hangingPunct="0">
              <a:spcBef>
                <a:spcPct val="0"/>
              </a:spcBef>
              <a:spcAft>
                <a:spcPct val="0"/>
              </a:spcAft>
              <a:defRPr sz="2400">
                <a:solidFill>
                  <a:schemeClr val="tx1"/>
                </a:solidFill>
                <a:latin typeface="Frutiger-Roman" charset="0"/>
              </a:defRPr>
            </a:lvl7pPr>
            <a:lvl8pPr marL="3429000" indent="-228600" eaLnBrk="0" fontAlgn="base" hangingPunct="0">
              <a:spcBef>
                <a:spcPct val="0"/>
              </a:spcBef>
              <a:spcAft>
                <a:spcPct val="0"/>
              </a:spcAft>
              <a:defRPr sz="2400">
                <a:solidFill>
                  <a:schemeClr val="tx1"/>
                </a:solidFill>
                <a:latin typeface="Frutiger-Roman" charset="0"/>
              </a:defRPr>
            </a:lvl8pPr>
            <a:lvl9pPr marL="3886200" indent="-228600" eaLnBrk="0" fontAlgn="base" hangingPunct="0">
              <a:spcBef>
                <a:spcPct val="0"/>
              </a:spcBef>
              <a:spcAft>
                <a:spcPct val="0"/>
              </a:spcAft>
              <a:defRPr sz="2400">
                <a:solidFill>
                  <a:schemeClr val="tx1"/>
                </a:solidFill>
                <a:latin typeface="Frutiger-Roman" charset="0"/>
              </a:defRPr>
            </a:lvl9pPr>
          </a:lstStyle>
          <a:p>
            <a:fld id="{AE617B10-D885-427D-93E0-A1791BF394B2}" type="slidenum">
              <a:rPr lang="en-US" altLang="it-IT" sz="1200">
                <a:latin typeface="Arial" panose="020B0604020202020204" pitchFamily="34" charset="0"/>
              </a:rPr>
              <a:pPr/>
              <a:t>13</a:t>
            </a:fld>
            <a:endParaRPr lang="en-US" altLang="it-IT" sz="1200">
              <a:latin typeface="Arial" panose="020B0604020202020204" pitchFamily="34" charset="0"/>
            </a:endParaRPr>
          </a:p>
        </p:txBody>
      </p:sp>
      <p:sp>
        <p:nvSpPr>
          <p:cNvPr id="13315" name="Rectangle 1"/>
          <p:cNvSpPr txBox="1">
            <a:spLocks noGrp="1" noRot="1" noChangeAspect="1" noChangeArrowheads="1" noTextEdit="1"/>
          </p:cNvSpPr>
          <p:nvPr>
            <p:ph type="sldImg"/>
          </p:nvPr>
        </p:nvSpPr>
        <p:spPr>
          <a:solidFill>
            <a:srgbClr val="FFFFFF"/>
          </a:solidFill>
          <a:ln/>
        </p:spPr>
      </p:sp>
      <p:sp>
        <p:nvSpPr>
          <p:cNvPr id="13316" name="Text Box 2"/>
          <p:cNvSpPr txBox="1">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mtClean="0">
                <a:ea typeface="Microsoft YaHei" panose="020B0503020204020204" pitchFamily="34" charset="-122"/>
              </a:rPr>
              <a:t>The University of Brescia, like we said before, is developing the e-Book for the case of pedestrian and cyclist accidents in urban and rural area.</a:t>
            </a:r>
          </a:p>
        </p:txBody>
      </p:sp>
    </p:spTree>
    <p:extLst>
      <p:ext uri="{BB962C8B-B14F-4D97-AF65-F5344CB8AC3E}">
        <p14:creationId xmlns:p14="http://schemas.microsoft.com/office/powerpoint/2010/main" val="2310737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58D88D30-A55A-4F20-9947-04F04319B92B}" type="slidenum">
              <a:rPr lang="en-US" altLang="it-IT" sz="1300" smtClean="0">
                <a:cs typeface="Arial Unicode MS" charset="0"/>
              </a:rPr>
              <a:pPr>
                <a:spcBef>
                  <a:spcPct val="0"/>
                </a:spcBef>
                <a:buClrTx/>
                <a:buSzPct val="45000"/>
                <a:buFontTx/>
                <a:buNone/>
              </a:pPr>
              <a:t>16</a:t>
            </a:fld>
            <a:endParaRPr lang="en-US" altLang="it-IT" sz="1300" smtClean="0">
              <a:cs typeface="Arial Unicode MS" charset="0"/>
            </a:endParaRPr>
          </a:p>
        </p:txBody>
      </p:sp>
      <p:sp>
        <p:nvSpPr>
          <p:cNvPr id="61443" name="Rectangle 1"/>
          <p:cNvSpPr>
            <a:spLocks noGrp="1" noRot="1" noChangeAspect="1" noChangeArrowheads="1" noTextEdit="1"/>
          </p:cNvSpPr>
          <p:nvPr>
            <p:ph type="sldImg"/>
          </p:nvPr>
        </p:nvSpPr>
        <p:spPr>
          <a:xfrm>
            <a:off x="138113" y="768350"/>
            <a:ext cx="6823075" cy="38385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709613" y="4862513"/>
            <a:ext cx="5680075" cy="4603750"/>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extLst>
      <p:ext uri="{BB962C8B-B14F-4D97-AF65-F5344CB8AC3E}">
        <p14:creationId xmlns:p14="http://schemas.microsoft.com/office/powerpoint/2010/main" val="3461893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algn="r"/>
            <a:fld id="{B1CE2428-56F5-40F0-BB2A-AECB76CFF746}" type="slidenum">
              <a:rPr lang="it-IT" altLang="it-IT"/>
              <a:pPr algn="r"/>
              <a:t>18</a:t>
            </a:fld>
            <a:endParaRPr lang="it-IT" altLang="it-IT"/>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n-US" altLang="it-IT" smtClean="0"/>
          </a:p>
        </p:txBody>
      </p:sp>
    </p:spTree>
    <p:extLst>
      <p:ext uri="{BB962C8B-B14F-4D97-AF65-F5344CB8AC3E}">
        <p14:creationId xmlns:p14="http://schemas.microsoft.com/office/powerpoint/2010/main" val="1756657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SzPct val="45000"/>
              <a:buFontTx/>
              <a:buNone/>
            </a:pPr>
            <a:fld id="{C99D9860-7F54-4BE1-836A-8B6E1ACB18DD}" type="slidenum">
              <a:rPr lang="en-US" altLang="it-IT" sz="1300" smtClean="0">
                <a:cs typeface="Arial Unicode MS" charset="0"/>
              </a:rPr>
              <a:pPr>
                <a:spcBef>
                  <a:spcPct val="0"/>
                </a:spcBef>
                <a:buClrTx/>
                <a:buSzPct val="45000"/>
                <a:buFontTx/>
                <a:buNone/>
              </a:pPr>
              <a:t>19</a:t>
            </a:fld>
            <a:endParaRPr lang="en-US" altLang="it-IT" sz="1300" smtClean="0">
              <a:cs typeface="Arial Unicode MS"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1240B29-F687-4F45-9708-019B960494DF}">
              <a14:hiddenLine xmlns:a14="http://schemas.microsoft.com/office/drawing/2010/main" w="9525">
                <a:solidFill>
                  <a:srgbClr val="808080"/>
                </a:solidFill>
                <a:miter lim="800000"/>
                <a:headEnd/>
                <a:tailEnd/>
              </a14:hiddenLine>
            </a:ext>
          </a:extLst>
        </p:spPr>
        <p:txBody>
          <a:bodyPr/>
          <a:lstStyle/>
          <a:p>
            <a:endParaRPr lang="it-IT" altLang="it-IT" smtClean="0"/>
          </a:p>
        </p:txBody>
      </p:sp>
    </p:spTree>
    <p:extLst>
      <p:ext uri="{BB962C8B-B14F-4D97-AF65-F5344CB8AC3E}">
        <p14:creationId xmlns:p14="http://schemas.microsoft.com/office/powerpoint/2010/main" val="169056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2A30AEE-D881-4709-8E32-6BA0AE0AA3D8}" type="datetimeFigureOut">
              <a:rPr lang="it-IT" smtClean="0"/>
              <a:t>20/09/2023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FCFFBB-99B5-424F-A261-0B11B3478F42}" type="slidenum">
              <a:rPr lang="it-IT" smtClean="0"/>
              <a:t>‹N›</a:t>
            </a:fld>
            <a:endParaRPr lang="it-IT"/>
          </a:p>
        </p:txBody>
      </p:sp>
    </p:spTree>
    <p:extLst>
      <p:ext uri="{BB962C8B-B14F-4D97-AF65-F5344CB8AC3E}">
        <p14:creationId xmlns:p14="http://schemas.microsoft.com/office/powerpoint/2010/main" val="3437433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2A30AEE-D881-4709-8E32-6BA0AE0AA3D8}" type="datetimeFigureOut">
              <a:rPr lang="it-IT" smtClean="0"/>
              <a:t>20/09/2023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FCFFBB-99B5-424F-A261-0B11B3478F42}" type="slidenum">
              <a:rPr lang="it-IT" smtClean="0"/>
              <a:t>‹N›</a:t>
            </a:fld>
            <a:endParaRPr lang="it-IT"/>
          </a:p>
        </p:txBody>
      </p:sp>
    </p:spTree>
    <p:extLst>
      <p:ext uri="{BB962C8B-B14F-4D97-AF65-F5344CB8AC3E}">
        <p14:creationId xmlns:p14="http://schemas.microsoft.com/office/powerpoint/2010/main" val="50064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2A30AEE-D881-4709-8E32-6BA0AE0AA3D8}" type="datetimeFigureOut">
              <a:rPr lang="it-IT" smtClean="0"/>
              <a:t>20/09/2023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FCFFBB-99B5-424F-A261-0B11B3478F42}" type="slidenum">
              <a:rPr lang="it-IT" smtClean="0"/>
              <a:t>‹N›</a:t>
            </a:fld>
            <a:endParaRPr lang="it-IT"/>
          </a:p>
        </p:txBody>
      </p:sp>
    </p:spTree>
    <p:extLst>
      <p:ext uri="{BB962C8B-B14F-4D97-AF65-F5344CB8AC3E}">
        <p14:creationId xmlns:p14="http://schemas.microsoft.com/office/powerpoint/2010/main" val="40698140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Tree>
    <p:extLst>
      <p:ext uri="{BB962C8B-B14F-4D97-AF65-F5344CB8AC3E}">
        <p14:creationId xmlns:p14="http://schemas.microsoft.com/office/powerpoint/2010/main" val="60961377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0" y="0"/>
            <a:ext cx="3048000" cy="6858000"/>
          </a:xfrm>
          <a:prstGeom prst="rect">
            <a:avLst/>
          </a:prstGeom>
        </p:spPr>
      </p:pic>
      <p:sp>
        <p:nvSpPr>
          <p:cNvPr id="2" name="Titolo 1"/>
          <p:cNvSpPr>
            <a:spLocks noGrp="1"/>
          </p:cNvSpPr>
          <p:nvPr>
            <p:ph type="title" hasCustomPrompt="1"/>
          </p:nvPr>
        </p:nvSpPr>
        <p:spPr/>
        <p:txBody>
          <a:bodyPr>
            <a:normAutofit/>
          </a:bodyPr>
          <a:lstStyle>
            <a:lvl1pPr>
              <a:defRPr sz="4000" b="0" i="0">
                <a:solidFill>
                  <a:srgbClr val="1C5B9A"/>
                </a:solidFill>
                <a:latin typeface="Avenir Medium" charset="0"/>
                <a:ea typeface="Avenir Medium" charset="0"/>
                <a:cs typeface="Avenir Medium" charset="0"/>
              </a:defRPr>
            </a:lvl1pPr>
          </a:lstStyle>
          <a:p>
            <a:r>
              <a:rPr lang="it-IT" dirty="0" smtClean="0"/>
              <a:t>Fare clic per </a:t>
            </a:r>
            <a:r>
              <a:rPr lang="it-IT" smtClean="0"/>
              <a:t>modificare il titolo</a:t>
            </a:r>
            <a:endParaRPr lang="it-IT" dirty="0"/>
          </a:p>
        </p:txBody>
      </p:sp>
      <p:sp>
        <p:nvSpPr>
          <p:cNvPr id="4" name="Segnaposto piè di pagina 3"/>
          <p:cNvSpPr>
            <a:spLocks noGrp="1"/>
          </p:cNvSpPr>
          <p:nvPr>
            <p:ph type="ftr" sz="quarter" idx="11"/>
          </p:nvPr>
        </p:nvSpPr>
        <p:spPr/>
        <p:txBody>
          <a:bodyPr/>
          <a:lstStyle>
            <a:lvl1pPr>
              <a:defRPr b="0" i="0">
                <a:latin typeface="Avenir Roman" charset="0"/>
                <a:ea typeface="Avenir Roman" charset="0"/>
                <a:cs typeface="Avenir Roman" charset="0"/>
              </a:defRPr>
            </a:lvl1pPr>
          </a:lstStyle>
          <a:p>
            <a:endParaRPr lang="it-IT" dirty="0"/>
          </a:p>
        </p:txBody>
      </p:sp>
      <p:sp>
        <p:nvSpPr>
          <p:cNvPr id="5" name="Segnaposto numero diapositiva 4"/>
          <p:cNvSpPr>
            <a:spLocks noGrp="1"/>
          </p:cNvSpPr>
          <p:nvPr>
            <p:ph type="sldNum" sz="quarter" idx="12"/>
          </p:nvPr>
        </p:nvSpPr>
        <p:spPr/>
        <p:txBody>
          <a:bodyPr/>
          <a:lstStyle>
            <a:lvl1pPr>
              <a:defRPr b="0" i="0">
                <a:latin typeface="Avenir Roman" charset="0"/>
                <a:ea typeface="Avenir Roman" charset="0"/>
                <a:cs typeface="Avenir Roman" charset="0"/>
              </a:defRPr>
            </a:lvl1pPr>
          </a:lstStyle>
          <a:p>
            <a:fld id="{821D73FA-7E1B-7047-BE0F-A2EEA3A3DB55}" type="slidenum">
              <a:rPr lang="it-IT" smtClean="0"/>
              <a:pPr/>
              <a:t>‹N›</a:t>
            </a:fld>
            <a:endParaRPr lang="it-IT"/>
          </a:p>
        </p:txBody>
      </p:sp>
      <p:sp>
        <p:nvSpPr>
          <p:cNvPr id="9" name="Segnaposto testo 8"/>
          <p:cNvSpPr>
            <a:spLocks noGrp="1"/>
          </p:cNvSpPr>
          <p:nvPr>
            <p:ph type="body" sz="quarter" idx="13"/>
          </p:nvPr>
        </p:nvSpPr>
        <p:spPr>
          <a:xfrm>
            <a:off x="838200" y="1955801"/>
            <a:ext cx="10515600" cy="3179763"/>
          </a:xfrm>
        </p:spPr>
        <p:txBody>
          <a:bodyPr/>
          <a:lstStyle>
            <a:lvl1pPr>
              <a:defRPr b="0" i="0">
                <a:solidFill>
                  <a:srgbClr val="4D4D4C"/>
                </a:solidFill>
                <a:latin typeface="Avenir Roman" charset="0"/>
                <a:ea typeface="Avenir Roman" charset="0"/>
                <a:cs typeface="Avenir Roman" charset="0"/>
              </a:defRPr>
            </a:lvl1pPr>
            <a:lvl2pPr>
              <a:defRPr b="0" i="0">
                <a:solidFill>
                  <a:srgbClr val="4D4D4C"/>
                </a:solidFill>
                <a:latin typeface="Avenir Roman" charset="0"/>
                <a:ea typeface="Avenir Roman" charset="0"/>
                <a:cs typeface="Avenir Roman" charset="0"/>
              </a:defRPr>
            </a:lvl2pPr>
            <a:lvl3pPr>
              <a:defRPr b="0" i="0">
                <a:solidFill>
                  <a:srgbClr val="4D4D4C"/>
                </a:solidFill>
                <a:latin typeface="Avenir Roman" charset="0"/>
                <a:ea typeface="Avenir Roman" charset="0"/>
                <a:cs typeface="Avenir Roman" charset="0"/>
              </a:defRPr>
            </a:lvl3pPr>
            <a:lvl4pPr>
              <a:defRPr b="0" i="0">
                <a:solidFill>
                  <a:srgbClr val="4D4D4C"/>
                </a:solidFill>
                <a:latin typeface="Avenir Roman" charset="0"/>
                <a:ea typeface="Avenir Roman" charset="0"/>
                <a:cs typeface="Avenir Roman" charset="0"/>
              </a:defRPr>
            </a:lvl4pPr>
            <a:lvl5pPr>
              <a:defRPr b="0" i="0">
                <a:solidFill>
                  <a:srgbClr val="4D4D4C"/>
                </a:solidFill>
                <a:latin typeface="Avenir Roman" charset="0"/>
                <a:ea typeface="Avenir Roman" charset="0"/>
                <a:cs typeface="Avenir Roman" charset="0"/>
              </a:defRPr>
            </a:lvl5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dirty="0"/>
          </a:p>
        </p:txBody>
      </p:sp>
      <p:pic>
        <p:nvPicPr>
          <p:cNvPr id="10" name="Immagin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5400679"/>
            <a:ext cx="1000125" cy="1457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0068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2A30AEE-D881-4709-8E32-6BA0AE0AA3D8}" type="datetimeFigureOut">
              <a:rPr lang="it-IT" smtClean="0"/>
              <a:t>20/09/2023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FCFFBB-99B5-424F-A261-0B11B3478F42}" type="slidenum">
              <a:rPr lang="it-IT" smtClean="0"/>
              <a:t>‹N›</a:t>
            </a:fld>
            <a:endParaRPr lang="it-IT"/>
          </a:p>
        </p:txBody>
      </p:sp>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264100"/>
            <a:ext cx="1085569" cy="159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62688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Segnaposto data 3"/>
          <p:cNvSpPr>
            <a:spLocks noGrp="1"/>
          </p:cNvSpPr>
          <p:nvPr>
            <p:ph type="dt" sz="half" idx="10"/>
          </p:nvPr>
        </p:nvSpPr>
        <p:spPr/>
        <p:txBody>
          <a:bodyPr/>
          <a:lstStyle/>
          <a:p>
            <a:fld id="{D2A30AEE-D881-4709-8E32-6BA0AE0AA3D8}" type="datetimeFigureOut">
              <a:rPr lang="it-IT" smtClean="0"/>
              <a:t>20/09/2023</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0FCFFBB-99B5-424F-A261-0B11B3478F42}" type="slidenum">
              <a:rPr lang="it-IT" smtClean="0"/>
              <a:t>‹N›</a:t>
            </a:fld>
            <a:endParaRPr lang="it-IT"/>
          </a:p>
        </p:txBody>
      </p:sp>
    </p:spTree>
    <p:extLst>
      <p:ext uri="{BB962C8B-B14F-4D97-AF65-F5344CB8AC3E}">
        <p14:creationId xmlns:p14="http://schemas.microsoft.com/office/powerpoint/2010/main" val="2232598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72200" y="1825625"/>
            <a:ext cx="5181600" cy="435133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2A30AEE-D881-4709-8E32-6BA0AE0AA3D8}" type="datetimeFigureOut">
              <a:rPr lang="it-IT" smtClean="0"/>
              <a:t>20/09/2023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0FCFFBB-99B5-424F-A261-0B11B3478F42}" type="slidenum">
              <a:rPr lang="it-IT" smtClean="0"/>
              <a:t>‹N›</a:t>
            </a:fld>
            <a:endParaRPr lang="it-IT"/>
          </a:p>
        </p:txBody>
      </p:sp>
    </p:spTree>
    <p:extLst>
      <p:ext uri="{BB962C8B-B14F-4D97-AF65-F5344CB8AC3E}">
        <p14:creationId xmlns:p14="http://schemas.microsoft.com/office/powerpoint/2010/main" val="2113007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2A30AEE-D881-4709-8E32-6BA0AE0AA3D8}" type="datetimeFigureOut">
              <a:rPr lang="it-IT" smtClean="0"/>
              <a:t>20/09/2023</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0FCFFBB-99B5-424F-A261-0B11B3478F42}" type="slidenum">
              <a:rPr lang="it-IT" smtClean="0"/>
              <a:t>‹N›</a:t>
            </a:fld>
            <a:endParaRPr lang="it-IT"/>
          </a:p>
        </p:txBody>
      </p:sp>
    </p:spTree>
    <p:extLst>
      <p:ext uri="{BB962C8B-B14F-4D97-AF65-F5344CB8AC3E}">
        <p14:creationId xmlns:p14="http://schemas.microsoft.com/office/powerpoint/2010/main" val="895751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2A30AEE-D881-4709-8E32-6BA0AE0AA3D8}" type="datetimeFigureOut">
              <a:rPr lang="it-IT" smtClean="0"/>
              <a:t>20/09/2023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0FCFFBB-99B5-424F-A261-0B11B3478F42}" type="slidenum">
              <a:rPr lang="it-IT" smtClean="0"/>
              <a:t>‹N›</a:t>
            </a:fld>
            <a:endParaRPr lang="it-IT"/>
          </a:p>
        </p:txBody>
      </p:sp>
    </p:spTree>
    <p:extLst>
      <p:ext uri="{BB962C8B-B14F-4D97-AF65-F5344CB8AC3E}">
        <p14:creationId xmlns:p14="http://schemas.microsoft.com/office/powerpoint/2010/main" val="2357649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2A30AEE-D881-4709-8E32-6BA0AE0AA3D8}" type="datetimeFigureOut">
              <a:rPr lang="it-IT" smtClean="0"/>
              <a:t>20/09/2023</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0FCFFBB-99B5-424F-A261-0B11B3478F42}" type="slidenum">
              <a:rPr lang="it-IT" smtClean="0"/>
              <a:t>‹N›</a:t>
            </a:fld>
            <a:endParaRPr lang="it-IT"/>
          </a:p>
        </p:txBody>
      </p:sp>
      <p:pic>
        <p:nvPicPr>
          <p:cNvPr id="5" name="Immagin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264100"/>
            <a:ext cx="1085569" cy="159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5890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D2A30AEE-D881-4709-8E32-6BA0AE0AA3D8}" type="datetimeFigureOut">
              <a:rPr lang="it-IT" smtClean="0"/>
              <a:t>20/09/2023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0FCFFBB-99B5-424F-A261-0B11B3478F42}" type="slidenum">
              <a:rPr lang="it-IT" smtClean="0"/>
              <a:t>‹N›</a:t>
            </a:fld>
            <a:endParaRPr lang="it-IT"/>
          </a:p>
        </p:txBody>
      </p:sp>
    </p:spTree>
    <p:extLst>
      <p:ext uri="{BB962C8B-B14F-4D97-AF65-F5344CB8AC3E}">
        <p14:creationId xmlns:p14="http://schemas.microsoft.com/office/powerpoint/2010/main" val="133225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Segnaposto data 4"/>
          <p:cNvSpPr>
            <a:spLocks noGrp="1"/>
          </p:cNvSpPr>
          <p:nvPr>
            <p:ph type="dt" sz="half" idx="10"/>
          </p:nvPr>
        </p:nvSpPr>
        <p:spPr/>
        <p:txBody>
          <a:bodyPr/>
          <a:lstStyle/>
          <a:p>
            <a:fld id="{D2A30AEE-D881-4709-8E32-6BA0AE0AA3D8}" type="datetimeFigureOut">
              <a:rPr lang="it-IT" smtClean="0"/>
              <a:t>20/09/2023</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0FCFFBB-99B5-424F-A261-0B11B3478F42}" type="slidenum">
              <a:rPr lang="it-IT" smtClean="0"/>
              <a:t>‹N›</a:t>
            </a:fld>
            <a:endParaRPr lang="it-IT"/>
          </a:p>
        </p:txBody>
      </p:sp>
    </p:spTree>
    <p:extLst>
      <p:ext uri="{BB962C8B-B14F-4D97-AF65-F5344CB8AC3E}">
        <p14:creationId xmlns:p14="http://schemas.microsoft.com/office/powerpoint/2010/main" val="7776570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A30AEE-D881-4709-8E32-6BA0AE0AA3D8}" type="datetimeFigureOut">
              <a:rPr lang="it-IT" smtClean="0"/>
              <a:t>20/09/2023</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FCFFBB-99B5-424F-A261-0B11B3478F42}" type="slidenum">
              <a:rPr lang="it-IT" smtClean="0"/>
              <a:t>‹N›</a:t>
            </a:fld>
            <a:endParaRPr lang="it-IT"/>
          </a:p>
        </p:txBody>
      </p:sp>
    </p:spTree>
    <p:extLst>
      <p:ext uri="{BB962C8B-B14F-4D97-AF65-F5344CB8AC3E}">
        <p14:creationId xmlns:p14="http://schemas.microsoft.com/office/powerpoint/2010/main" val="2360642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ciencedirect.com/science/article/abs/pii/S2214140518305103"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3.png"/><Relationship Id="rId5" Type="http://schemas.openxmlformats.org/officeDocument/2006/relationships/image" Target="../media/image22.emf"/><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mailto:maurizio.tira@unibs.it" TargetMode="Externa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emf"/><Relationship Id="rId4" Type="http://schemas.openxmlformats.org/officeDocument/2006/relationships/image" Target="http://www.chiavari.org/fotoflash/images/traffico.jp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2"/>
          </p:nvPr>
        </p:nvSpPr>
        <p:spPr/>
        <p:txBody>
          <a:bodyPr/>
          <a:lstStyle/>
          <a:p>
            <a:fld id="{52B1AFFD-B241-8C4F-BE34-A573D2811554}" type="slidenum">
              <a:rPr lang="it-IT" smtClean="0"/>
              <a:t>1</a:t>
            </a:fld>
            <a:endParaRPr lang="it-IT" dirty="0"/>
          </a:p>
        </p:txBody>
      </p:sp>
      <p:sp>
        <p:nvSpPr>
          <p:cNvPr id="3079" name="AutoShape 7" descr="Emblema della Repubblica Italiana"/>
          <p:cNvSpPr>
            <a:spLocks noChangeAspect="1"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it-IT" altLang="it-IT" sz="1800"/>
          </a:p>
        </p:txBody>
      </p:sp>
      <p:sp>
        <p:nvSpPr>
          <p:cNvPr id="3" name="Rettangolo 2"/>
          <p:cNvSpPr/>
          <p:nvPr/>
        </p:nvSpPr>
        <p:spPr>
          <a:xfrm>
            <a:off x="455148" y="3598694"/>
            <a:ext cx="11334381" cy="3139321"/>
          </a:xfrm>
          <a:prstGeom prst="rect">
            <a:avLst/>
          </a:prstGeom>
        </p:spPr>
        <p:txBody>
          <a:bodyPr wrap="square">
            <a:spAutoFit/>
          </a:bodyPr>
          <a:lstStyle/>
          <a:p>
            <a:pPr algn="ctr"/>
            <a:r>
              <a:rPr lang="it-IT" sz="5500" dirty="0" smtClean="0">
                <a:solidFill>
                  <a:srgbClr val="002060"/>
                </a:solidFill>
              </a:rPr>
              <a:t>Il multiforme e complesso rapporto tra mobilità e urbanistica</a:t>
            </a:r>
          </a:p>
          <a:p>
            <a:pPr algn="ctr"/>
            <a:endParaRPr lang="it-IT" sz="3600" b="1" dirty="0" smtClean="0">
              <a:solidFill>
                <a:srgbClr val="002060"/>
              </a:solidFill>
            </a:endParaRPr>
          </a:p>
          <a:p>
            <a:pPr algn="ctr"/>
            <a:r>
              <a:rPr lang="it-IT" sz="3600" b="1" dirty="0" smtClean="0">
                <a:solidFill>
                  <a:srgbClr val="002060"/>
                </a:solidFill>
              </a:rPr>
              <a:t>Prof. Ing. Maurizio </a:t>
            </a:r>
            <a:r>
              <a:rPr lang="it-IT" sz="3600" b="1" dirty="0">
                <a:solidFill>
                  <a:srgbClr val="002060"/>
                </a:solidFill>
              </a:rPr>
              <a:t>Tira</a:t>
            </a:r>
          </a:p>
          <a:p>
            <a:pPr algn="ctr"/>
            <a:endParaRPr lang="it-IT" sz="1600" i="1" dirty="0">
              <a:solidFill>
                <a:srgbClr val="002060"/>
              </a:solidFill>
            </a:endParaRPr>
          </a:p>
        </p:txBody>
      </p:sp>
      <p:sp>
        <p:nvSpPr>
          <p:cNvPr id="7" name="CasellaDiTesto 6"/>
          <p:cNvSpPr txBox="1"/>
          <p:nvPr/>
        </p:nvSpPr>
        <p:spPr>
          <a:xfrm>
            <a:off x="6038851" y="4591050"/>
            <a:ext cx="184731" cy="369332"/>
          </a:xfrm>
          <a:prstGeom prst="rect">
            <a:avLst/>
          </a:prstGeom>
          <a:noFill/>
        </p:spPr>
        <p:txBody>
          <a:bodyPr wrap="none" rtlCol="0">
            <a:spAutoFit/>
          </a:bodyPr>
          <a:lstStyle/>
          <a:p>
            <a:endParaRPr lang="it-IT" dirty="0"/>
          </a:p>
        </p:txBody>
      </p:sp>
      <p:pic>
        <p:nvPicPr>
          <p:cNvPr id="8" name="Immagin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264100"/>
            <a:ext cx="1085569" cy="159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6951216" cy="3475608"/>
          </a:xfrm>
          <a:prstGeom prst="rect">
            <a:avLst/>
          </a:prstGeom>
        </p:spPr>
      </p:pic>
    </p:spTree>
    <p:extLst>
      <p:ext uri="{BB962C8B-B14F-4D97-AF65-F5344CB8AC3E}">
        <p14:creationId xmlns:p14="http://schemas.microsoft.com/office/powerpoint/2010/main" val="728434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131216" y="314956"/>
            <a:ext cx="4985498" cy="6111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9pPr>
          </a:lstStyle>
          <a:p>
            <a:pPr algn="just">
              <a:spcBef>
                <a:spcPts val="600"/>
              </a:spcBef>
            </a:pPr>
            <a:r>
              <a:rPr lang="it-IT" altLang="it-IT" sz="2300" dirty="0">
                <a:latin typeface="+mn-lt"/>
                <a:ea typeface="Microsoft YaHei" panose="020B0503020204020204" pitchFamily="34" charset="-122"/>
                <a:cs typeface="Arial" panose="020B0604020202020204" pitchFamily="34" charset="0"/>
              </a:rPr>
              <a:t>Il diagramma di Clarence Perry "</a:t>
            </a:r>
            <a:r>
              <a:rPr lang="it-IT" altLang="it-IT" sz="2300" dirty="0" err="1">
                <a:latin typeface="+mn-lt"/>
                <a:ea typeface="Microsoft YaHei" panose="020B0503020204020204" pitchFamily="34" charset="-122"/>
                <a:cs typeface="Arial" panose="020B0604020202020204" pitchFamily="34" charset="0"/>
              </a:rPr>
              <a:t>Neighbourhood</a:t>
            </a:r>
            <a:r>
              <a:rPr lang="it-IT" altLang="it-IT" sz="2300" dirty="0">
                <a:latin typeface="+mn-lt"/>
                <a:ea typeface="Microsoft YaHei" panose="020B0503020204020204" pitchFamily="34" charset="-122"/>
                <a:cs typeface="Arial" panose="020B0604020202020204" pitchFamily="34" charset="0"/>
              </a:rPr>
              <a:t> Unit" del 1929, divenuto ormai </a:t>
            </a:r>
            <a:r>
              <a:rPr lang="it-IT" altLang="it-IT" sz="2300" dirty="0" smtClean="0">
                <a:latin typeface="+mn-lt"/>
                <a:ea typeface="Microsoft YaHei" panose="020B0503020204020204" pitchFamily="34" charset="-122"/>
                <a:cs typeface="Arial" panose="020B0604020202020204" pitchFamily="34" charset="0"/>
              </a:rPr>
              <a:t>paradigmatico. </a:t>
            </a:r>
            <a:r>
              <a:rPr lang="it-IT" altLang="it-IT" sz="2300" dirty="0">
                <a:latin typeface="+mn-lt"/>
                <a:ea typeface="Microsoft YaHei" panose="020B0503020204020204" pitchFamily="34" charset="-122"/>
                <a:cs typeface="Arial" panose="020B0604020202020204" pitchFamily="34" charset="0"/>
              </a:rPr>
              <a:t>La circonferenza che definisce il quartiere sulla base dei tempi di percorrenza delle famiglie con bambini ha circa 800 m di diametro. Le istituzioni d’area sono poste al centro, in modo da separarle dagli edifici ad uso commerciale, posti invece ai margini. Le strade discontinue dell'unità sono intese in gran parte impermeabili al traffico, che resta concentrato sui bordi delle arterie relativamente veloci (e quindi relativamente ostili ai pedoni). "Fonte: Piano regionale di New York, Vol. 7 (1929).</a:t>
            </a:r>
          </a:p>
        </p:txBody>
      </p:sp>
      <p:sp>
        <p:nvSpPr>
          <p:cNvPr id="12292" name="Rectangle 3"/>
          <p:cNvSpPr>
            <a:spLocks noChangeArrowheads="1"/>
          </p:cNvSpPr>
          <p:nvPr/>
        </p:nvSpPr>
        <p:spPr bwMode="auto">
          <a:xfrm>
            <a:off x="7535864" y="0"/>
            <a:ext cx="3132137"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9pPr>
          </a:lstStyle>
          <a:p>
            <a:pPr eaLnBrk="1" hangingPunct="1"/>
            <a:r>
              <a:rPr lang="it-IT" altLang="it-IT" sz="3600">
                <a:solidFill>
                  <a:srgbClr val="FFFFFF"/>
                </a:solidFill>
                <a:latin typeface="Frutiger-Bold" pitchFamily="2" charset="0"/>
                <a:ea typeface="Microsoft YaHei" panose="020B0503020204020204" pitchFamily="34" charset="-122"/>
              </a:rPr>
              <a:t>Prossimità</a:t>
            </a:r>
          </a:p>
        </p:txBody>
      </p:sp>
      <p:pic>
        <p:nvPicPr>
          <p:cNvPr id="7170" name="Picture 2" descr="The-Clarence-Perry-Neighborhood-Unit-diagram-of-1929-Note-the-size-roughly-1-2-m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6800" y="8730"/>
            <a:ext cx="5835200" cy="6849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3875656"/>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1306116" y="5849164"/>
            <a:ext cx="3897297"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9pPr>
          </a:lstStyle>
          <a:p>
            <a:pPr>
              <a:spcBef>
                <a:spcPts val="600"/>
              </a:spcBef>
            </a:pPr>
            <a:r>
              <a:rPr lang="it-IT" altLang="it-IT" dirty="0" err="1">
                <a:latin typeface="+mn-lt"/>
                <a:ea typeface="Microsoft YaHei" panose="020B0503020204020204" pitchFamily="34" charset="-122"/>
              </a:rPr>
              <a:t>Radburn</a:t>
            </a:r>
            <a:r>
              <a:rPr lang="it-IT" altLang="it-IT" dirty="0">
                <a:latin typeface="+mn-lt"/>
                <a:ea typeface="Microsoft YaHei" panose="020B0503020204020204" pitchFamily="34" charset="-122"/>
              </a:rPr>
              <a:t> – New Jersey</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101"/>
            <a:ext cx="6011863" cy="58340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Rectangle 3"/>
          <p:cNvSpPr>
            <a:spLocks noChangeArrowheads="1"/>
          </p:cNvSpPr>
          <p:nvPr/>
        </p:nvSpPr>
        <p:spPr bwMode="auto">
          <a:xfrm>
            <a:off x="7535864" y="0"/>
            <a:ext cx="3132137"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9pPr>
          </a:lstStyle>
          <a:p>
            <a:pPr eaLnBrk="1" hangingPunct="1"/>
            <a:r>
              <a:rPr lang="it-IT" altLang="it-IT" sz="3600">
                <a:solidFill>
                  <a:srgbClr val="FFFFFF"/>
                </a:solidFill>
                <a:latin typeface="Frutiger-Bold" pitchFamily="2" charset="0"/>
                <a:ea typeface="Microsoft YaHei" panose="020B0503020204020204" pitchFamily="34" charset="-122"/>
              </a:rPr>
              <a:t>Prossimità</a:t>
            </a:r>
          </a:p>
        </p:txBody>
      </p:sp>
      <p:sp>
        <p:nvSpPr>
          <p:cNvPr id="2" name="Rectangle 2"/>
          <p:cNvSpPr>
            <a:spLocks noChangeArrowheads="1"/>
          </p:cNvSpPr>
          <p:nvPr/>
        </p:nvSpPr>
        <p:spPr bwMode="auto">
          <a:xfrm>
            <a:off x="6242402" y="133196"/>
            <a:ext cx="5662551"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200" b="0" i="0" u="none" strike="noStrike" cap="none" normalizeH="0" baseline="0" dirty="0" smtClean="0">
                <a:ln>
                  <a:noFill/>
                </a:ln>
                <a:solidFill>
                  <a:schemeClr val="tx1"/>
                </a:solidFill>
                <a:effectLst/>
              </a:rPr>
              <a:t>Nel medesimo anno della pubblicazione del compendio di Perry, Stein e Wright presentavano il proprio progetto di quartiere, il modello </a:t>
            </a:r>
            <a:r>
              <a:rPr kumimoji="0" lang="it-IT" altLang="it-IT" sz="2200" b="0" i="0" u="none" strike="noStrike" cap="none" normalizeH="0" baseline="0" dirty="0" err="1" smtClean="0">
                <a:ln>
                  <a:noFill/>
                </a:ln>
                <a:solidFill>
                  <a:schemeClr val="tx1"/>
                </a:solidFill>
                <a:effectLst/>
              </a:rPr>
              <a:t>Radburn</a:t>
            </a:r>
            <a:r>
              <a:rPr kumimoji="0" lang="it-IT" altLang="it-IT" sz="2200" b="0" i="0" u="none" strike="noStrike" cap="none" normalizeH="0" baseline="0" dirty="0" smtClean="0">
                <a:ln>
                  <a:noFill/>
                </a:ln>
                <a:solidFill>
                  <a:schemeClr val="tx1"/>
                </a:solidFill>
                <a:effectLst/>
              </a:rPr>
              <a:t> all’interno della contea di Bergen, New Jersey, Stati Uniti.</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pic>
        <p:nvPicPr>
          <p:cNvPr id="9217" name="Picture 1" descr="Diagramma di quartiere Radbur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78859" y="4336576"/>
            <a:ext cx="5989638" cy="12795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6177441" y="5849164"/>
            <a:ext cx="584898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chemeClr val="tx1"/>
                </a:solidFill>
                <a:effectLst/>
              </a:rPr>
              <a:t>La struttura gerarchica del modello </a:t>
            </a:r>
            <a:r>
              <a:rPr kumimoji="0" lang="it-IT" altLang="it-IT" sz="1400" b="0" i="0" u="none" strike="noStrike" cap="none" normalizeH="0" baseline="0" dirty="0" err="1" smtClean="0">
                <a:ln>
                  <a:noFill/>
                </a:ln>
                <a:solidFill>
                  <a:schemeClr val="tx1"/>
                </a:solidFill>
                <a:effectLst/>
              </a:rPr>
              <a:t>Radburn</a:t>
            </a:r>
            <a:r>
              <a:rPr kumimoji="0" lang="it-IT" altLang="it-IT" sz="1400" b="0" i="0" u="none" strike="noStrike" cap="none" normalizeH="0" baseline="0" dirty="0" smtClean="0">
                <a:ln>
                  <a:noFill/>
                </a:ln>
                <a:solidFill>
                  <a:schemeClr val="tx1"/>
                </a:solidFill>
                <a:effectLst/>
              </a:rPr>
              <a:t>, dall’enclave al </a:t>
            </a:r>
            <a:r>
              <a:rPr kumimoji="0" lang="it-IT" altLang="it-IT" sz="1400" b="0" i="0" u="none" strike="noStrike" cap="none" normalizeH="0" baseline="0" dirty="0" err="1" smtClean="0">
                <a:ln>
                  <a:noFill/>
                </a:ln>
                <a:solidFill>
                  <a:schemeClr val="tx1"/>
                </a:solidFill>
                <a:effectLst/>
              </a:rPr>
              <a:t>superblock</a:t>
            </a:r>
            <a:r>
              <a:rPr kumimoji="0" lang="it-IT" altLang="it-IT" sz="1400" b="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smtClean="0">
                <a:ln>
                  <a:noFill/>
                </a:ln>
                <a:solidFill>
                  <a:schemeClr val="tx1"/>
                </a:solidFill>
                <a:effectLst/>
              </a:rPr>
              <a:t>Fonte : </a:t>
            </a:r>
            <a:r>
              <a:rPr kumimoji="0" lang="it-IT" altLang="it-IT" sz="1400" b="0" i="0" u="none" strike="noStrike" cap="none" normalizeH="0" baseline="0" dirty="0" err="1" smtClean="0">
                <a:ln>
                  <a:noFill/>
                </a:ln>
                <a:solidFill>
                  <a:schemeClr val="tx1"/>
                </a:solidFill>
                <a:effectLst/>
              </a:rPr>
              <a:t>Patricios</a:t>
            </a:r>
            <a:r>
              <a:rPr kumimoji="0" lang="it-IT" altLang="it-IT" sz="1400" b="0" i="0" u="none" strike="noStrike" cap="none" normalizeH="0" baseline="0" dirty="0" smtClean="0">
                <a:ln>
                  <a:noFill/>
                </a:ln>
                <a:solidFill>
                  <a:schemeClr val="tx1"/>
                </a:solidFill>
                <a:effectLst/>
              </a:rPr>
              <a:t> N. (2002)</a:t>
            </a:r>
          </a:p>
        </p:txBody>
      </p:sp>
      <p:sp>
        <p:nvSpPr>
          <p:cNvPr id="8" name="Rectangle 2"/>
          <p:cNvSpPr>
            <a:spLocks noChangeArrowheads="1"/>
          </p:cNvSpPr>
          <p:nvPr/>
        </p:nvSpPr>
        <p:spPr bwMode="auto">
          <a:xfrm>
            <a:off x="6242401" y="2051496"/>
            <a:ext cx="5662551"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200" b="0" i="0" u="none" strike="noStrike" cap="none" normalizeH="0" baseline="0" dirty="0" smtClean="0">
                <a:ln>
                  <a:noFill/>
                </a:ln>
                <a:solidFill>
                  <a:schemeClr val="tx1"/>
                </a:solidFill>
                <a:effectLst/>
              </a:rPr>
              <a:t>Si tratta di una struttura molto schematica di natura gerarchica, in cui elementi minori vengono opportunamente assemblati in realtà via via più complesse, su una scala di quattro livelli: enclave; </a:t>
            </a:r>
            <a:r>
              <a:rPr kumimoji="0" lang="it-IT" altLang="it-IT" sz="2200" b="0" i="0" u="none" strike="noStrike" cap="none" normalizeH="0" baseline="0" dirty="0" err="1" smtClean="0">
                <a:ln>
                  <a:noFill/>
                </a:ln>
                <a:solidFill>
                  <a:schemeClr val="tx1"/>
                </a:solidFill>
                <a:effectLst/>
              </a:rPr>
              <a:t>block</a:t>
            </a:r>
            <a:r>
              <a:rPr kumimoji="0" lang="it-IT" altLang="it-IT" sz="2200" b="0" i="0" u="none" strike="noStrike" cap="none" normalizeH="0" baseline="0" dirty="0" smtClean="0">
                <a:ln>
                  <a:noFill/>
                </a:ln>
                <a:solidFill>
                  <a:schemeClr val="tx1"/>
                </a:solidFill>
                <a:effectLst/>
              </a:rPr>
              <a:t>; </a:t>
            </a:r>
            <a:r>
              <a:rPr kumimoji="0" lang="it-IT" altLang="it-IT" sz="2200" b="0" i="0" u="none" strike="noStrike" cap="none" normalizeH="0" baseline="0" dirty="0" err="1" smtClean="0">
                <a:ln>
                  <a:noFill/>
                </a:ln>
                <a:solidFill>
                  <a:schemeClr val="tx1"/>
                </a:solidFill>
                <a:effectLst/>
              </a:rPr>
              <a:t>superblock</a:t>
            </a:r>
            <a:r>
              <a:rPr kumimoji="0" lang="it-IT" altLang="it-IT" sz="2200" b="0" i="0" u="none" strike="noStrike" cap="none" normalizeH="0" baseline="0" dirty="0" smtClean="0">
                <a:ln>
                  <a:noFill/>
                </a:ln>
                <a:solidFill>
                  <a:schemeClr val="tx1"/>
                </a:solidFill>
                <a:effectLst/>
              </a:rPr>
              <a:t>; </a:t>
            </a:r>
            <a:r>
              <a:rPr kumimoji="0" lang="it-IT" altLang="it-IT" sz="2200" b="0" i="0" u="none" strike="noStrike" cap="none" normalizeH="0" baseline="0" dirty="0" err="1" smtClean="0">
                <a:ln>
                  <a:noFill/>
                </a:ln>
                <a:solidFill>
                  <a:schemeClr val="tx1"/>
                </a:solidFill>
                <a:effectLst/>
              </a:rPr>
              <a:t>neighborhood</a:t>
            </a:r>
            <a:r>
              <a:rPr kumimoji="0" lang="it-IT" altLang="it-IT" sz="2200" b="0" i="0" u="none" strike="noStrike" cap="none" normalizeH="0" baseline="0" dirty="0" smtClean="0">
                <a:ln>
                  <a:noFill/>
                </a:ln>
                <a:solidFill>
                  <a:schemeClr val="tx1"/>
                </a:solidFill>
                <a:effectLst/>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84119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2291"/>
                                        </p:tgtEl>
                                        <p:attrNameLst>
                                          <p:attrName>style.visibility</p:attrName>
                                        </p:attrNameLst>
                                      </p:cBhvr>
                                      <p:to>
                                        <p:strVal val="visible"/>
                                      </p:to>
                                    </p:set>
                                    <p:animEffect transition="in" filter="circle(in)">
                                      <p:cBhvr>
                                        <p:cTn id="12" dur="2000"/>
                                        <p:tgtEl>
                                          <p:spTgt spid="12291"/>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2290"/>
                                        </p:tgtEl>
                                        <p:attrNameLst>
                                          <p:attrName>style.visibility</p:attrName>
                                        </p:attrNameLst>
                                      </p:cBhvr>
                                      <p:to>
                                        <p:strVal val="visible"/>
                                      </p:to>
                                    </p:set>
                                    <p:animEffect transition="in" filter="circle(in)">
                                      <p:cBhvr>
                                        <p:cTn id="15" dur="2000"/>
                                        <p:tgtEl>
                                          <p:spTgt spid="1229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9217"/>
                                        </p:tgtEl>
                                        <p:attrNameLst>
                                          <p:attrName>style.visibility</p:attrName>
                                        </p:attrNameLst>
                                      </p:cBhvr>
                                      <p:to>
                                        <p:strVal val="visible"/>
                                      </p:to>
                                    </p:set>
                                    <p:animEffect transition="in" filter="circle(in)">
                                      <p:cBhvr>
                                        <p:cTn id="25" dur="2000"/>
                                        <p:tgtEl>
                                          <p:spTgt spid="9217"/>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circle(in)">
                                      <p:cBhvr>
                                        <p:cTn id="2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2" grpId="0"/>
      <p:bldP spid="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3"/>
          <p:cNvSpPr>
            <a:spLocks noChangeArrowheads="1"/>
          </p:cNvSpPr>
          <p:nvPr/>
        </p:nvSpPr>
        <p:spPr bwMode="auto">
          <a:xfrm>
            <a:off x="7535864" y="0"/>
            <a:ext cx="3132137"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9pPr>
          </a:lstStyle>
          <a:p>
            <a:pPr eaLnBrk="1" hangingPunct="1"/>
            <a:r>
              <a:rPr lang="it-IT" altLang="it-IT" sz="3600">
                <a:solidFill>
                  <a:srgbClr val="FFFFFF"/>
                </a:solidFill>
                <a:latin typeface="Frutiger-Bold" pitchFamily="2" charset="0"/>
                <a:ea typeface="Microsoft YaHei" panose="020B0503020204020204" pitchFamily="34" charset="-122"/>
              </a:rPr>
              <a:t>Prossimità</a:t>
            </a:r>
          </a:p>
        </p:txBody>
      </p:sp>
      <p:pic>
        <p:nvPicPr>
          <p:cNvPr id="112642" name="Picture 2" descr="Diagramma di quartiere di Hengeh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5118" y="23878"/>
            <a:ext cx="4443097" cy="612316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576943" y="-16328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45720" numCol="1" anchor="ctr" anchorCtr="0" compatLnSpc="1">
            <a:prstTxWarp prst="textNoShape">
              <a:avLst/>
            </a:prstTxWarp>
            <a:spAutoFit/>
          </a:bodyPr>
          <a:lstStyle/>
          <a:p>
            <a:endParaRPr lang="it-IT"/>
          </a:p>
        </p:txBody>
      </p:sp>
      <p:sp>
        <p:nvSpPr>
          <p:cNvPr id="5" name="Rectangle 4"/>
          <p:cNvSpPr>
            <a:spLocks noChangeArrowheads="1"/>
          </p:cNvSpPr>
          <p:nvPr/>
        </p:nvSpPr>
        <p:spPr bwMode="auto">
          <a:xfrm>
            <a:off x="576943" y="38753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5"/>
          <p:cNvSpPr>
            <a:spLocks noChangeArrowheads="1"/>
          </p:cNvSpPr>
          <p:nvPr/>
        </p:nvSpPr>
        <p:spPr bwMode="auto">
          <a:xfrm rot="10800000" flipV="1">
            <a:off x="5974671" y="23878"/>
            <a:ext cx="2361459" cy="5940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A sinistra il diagramma di un insieme di quartieri di N.L. </a:t>
            </a:r>
            <a:r>
              <a:rPr kumimoji="0" lang="it-IT" altLang="it-IT" sz="20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Engelhardt</a:t>
            </a: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(1943)</a:t>
            </a: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20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it-IT" altLang="it-IT" sz="2000" dirty="0">
                <a:latin typeface="Arial" panose="020B0604020202020204" pitchFamily="34" charset="0"/>
                <a:ea typeface="Times New Roman" panose="02020603050405020304" pitchFamily="18" charset="0"/>
              </a:rPr>
              <a:t>A</a:t>
            </a: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destra il diagramma di un insieme di quartieri di Clarence Stein (1942).</a:t>
            </a:r>
          </a:p>
          <a:p>
            <a:pPr marL="0" marR="0" lvl="0" indent="0" algn="just" defTabSz="914400" rtl="0" eaLnBrk="0" fontAlgn="base" latinLnBrk="0" hangingPunct="0">
              <a:lnSpc>
                <a:spcPct val="100000"/>
              </a:lnSpc>
              <a:spcBef>
                <a:spcPct val="0"/>
              </a:spcBef>
              <a:spcAft>
                <a:spcPct val="0"/>
              </a:spcAft>
              <a:buClrTx/>
              <a:buSzTx/>
              <a:buFontTx/>
              <a:buNone/>
              <a:tabLst/>
            </a:pPr>
            <a:endParaRPr lang="it-IT" altLang="it-IT" sz="2000" dirty="0">
              <a:latin typeface="Arial" panose="020B0604020202020204" pitchFamily="34" charset="0"/>
              <a:ea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Entrambe le immagini da GALLION A.B., The </a:t>
            </a:r>
            <a:r>
              <a:rPr kumimoji="0" lang="it-IT" altLang="it-IT" sz="20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urban</a:t>
            </a:r>
            <a:r>
              <a:rPr kumimoji="0" lang="it-IT" altLang="it-IT" sz="20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pattern New York, 1950, Van N.D. Company; (I,823).</a:t>
            </a:r>
            <a:endParaRPr kumimoji="0" lang="it-IT" altLang="it-IT" sz="2000" b="0" i="0" u="none" strike="noStrike" cap="none" normalizeH="0" baseline="0" dirty="0" smtClean="0">
              <a:ln>
                <a:noFill/>
              </a:ln>
              <a:solidFill>
                <a:schemeClr val="tx1"/>
              </a:solidFill>
              <a:effectLst/>
              <a:latin typeface="Arial" panose="020B0604020202020204" pitchFamily="34" charset="0"/>
            </a:endParaRPr>
          </a:p>
        </p:txBody>
      </p:sp>
      <p:pic>
        <p:nvPicPr>
          <p:cNvPr id="13" name="Picture 1" descr="Diagramma di quartiere di Ste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7236" y="23878"/>
            <a:ext cx="3452891" cy="605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338819"/>
      </p:ext>
    </p:extLst>
  </p:cSld>
  <p:clrMapOvr>
    <a:masterClrMapping/>
  </p:clrMapOvr>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576943" y="-16328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899829" rIns="91440" bIns="45720" numCol="1" anchor="ctr" anchorCtr="0" compatLnSpc="1">
            <a:prstTxWarp prst="textNoShape">
              <a:avLst/>
            </a:prstTxWarp>
            <a:spAutoFit/>
          </a:bodyPr>
          <a:lstStyle/>
          <a:p>
            <a:endParaRPr lang="it-IT"/>
          </a:p>
        </p:txBody>
      </p:sp>
      <p:sp>
        <p:nvSpPr>
          <p:cNvPr id="5" name="Rectangle 4"/>
          <p:cNvSpPr>
            <a:spLocks noChangeArrowheads="1"/>
          </p:cNvSpPr>
          <p:nvPr/>
        </p:nvSpPr>
        <p:spPr bwMode="auto">
          <a:xfrm>
            <a:off x="576943" y="38753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 name="Rectangle 2"/>
          <p:cNvSpPr>
            <a:spLocks noChangeArrowheads="1"/>
          </p:cNvSpPr>
          <p:nvPr/>
        </p:nvSpPr>
        <p:spPr bwMode="auto">
          <a:xfrm rot="7257369">
            <a:off x="0" y="0"/>
            <a:ext cx="1219085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pic>
        <p:nvPicPr>
          <p:cNvPr id="114689" name="Picture 1" descr="Diagramma Columb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3722576" y="-1588059"/>
            <a:ext cx="5504166" cy="88187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216241" y="5565335"/>
            <a:ext cx="1069759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chemeClr val="tx1"/>
                </a:solidFill>
                <a:effectLst/>
              </a:rPr>
              <a:t>L’organizzazione del MODUS oggetto del compendio. Il modello si articola sulla base dei due settori fondamentali dell’organica urbanistica e delle necessità impiantistiche dell’ambiente urbano. La prima si sviluppa attraverso unità insediative sempre più complesse, a partire dai primi necessari Momenti di vita fino alla vita nella sua completezza; la seconda comprende le Zone ove si sviluppano le attività ed i Sistemi che le consentono</a:t>
            </a:r>
            <a:r>
              <a:rPr kumimoji="0" lang="it-IT" altLang="it-IT" sz="1600" b="0" i="0" u="none" strike="noStrike" cap="none" normalizeH="0" dirty="0" smtClean="0">
                <a:ln>
                  <a:noFill/>
                </a:ln>
                <a:solidFill>
                  <a:schemeClr val="tx1"/>
                </a:solidFill>
                <a:effectLst/>
              </a:rPr>
              <a:t> (</a:t>
            </a:r>
            <a:r>
              <a:rPr kumimoji="0" lang="it-IT" altLang="it-IT" sz="1600" b="0" i="0" u="none" strike="noStrike" cap="none" normalizeH="0" dirty="0" err="1" smtClean="0">
                <a:ln>
                  <a:noFill/>
                </a:ln>
                <a:solidFill>
                  <a:schemeClr val="tx1"/>
                </a:solidFill>
                <a:effectLst/>
              </a:rPr>
              <a:t>Columbo</a:t>
            </a:r>
            <a:r>
              <a:rPr kumimoji="0" lang="it-IT" altLang="it-IT" sz="1600" b="0" i="0" u="none" strike="noStrike" cap="none" normalizeH="0" dirty="0" smtClean="0">
                <a:ln>
                  <a:noFill/>
                </a:ln>
                <a:solidFill>
                  <a:schemeClr val="tx1"/>
                </a:solidFill>
                <a:effectLst/>
              </a:rPr>
              <a:t>, 1966)</a:t>
            </a:r>
            <a:endParaRPr kumimoji="0" lang="it-IT" altLang="it-IT" sz="1600" b="0" i="0" u="none" strike="noStrike" cap="none" normalizeH="0" baseline="0" dirty="0" smtClean="0">
              <a:ln>
                <a:noFill/>
              </a:ln>
              <a:solidFill>
                <a:schemeClr val="tx1"/>
              </a:solidFill>
              <a:effectLst/>
            </a:endParaRPr>
          </a:p>
        </p:txBody>
      </p:sp>
      <p:sp>
        <p:nvSpPr>
          <p:cNvPr id="7" name="Rectangle 1"/>
          <p:cNvSpPr>
            <a:spLocks noChangeArrowheads="1"/>
          </p:cNvSpPr>
          <p:nvPr/>
        </p:nvSpPr>
        <p:spPr bwMode="auto">
          <a:xfrm rot="16200000">
            <a:off x="-1340538" y="2013430"/>
            <a:ext cx="3897297"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1pPr>
            <a:lvl2pPr marL="742950" indent="-28575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2pPr>
            <a:lvl3pPr marL="11430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3pPr>
            <a:lvl4pPr marL="16002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4pPr>
            <a:lvl5pPr marL="2057400" indent="-2286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5pPr>
            <a:lvl6pPr marL="25146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6pPr>
            <a:lvl7pPr marL="29718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7pPr>
            <a:lvl8pPr marL="34290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8pPr>
            <a:lvl9pPr marL="3886200" indent="-228600"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Frutiger-Roman" charset="0"/>
              </a:defRPr>
            </a:lvl9pPr>
          </a:lstStyle>
          <a:p>
            <a:pPr>
              <a:spcBef>
                <a:spcPts val="600"/>
              </a:spcBef>
            </a:pPr>
            <a:r>
              <a:rPr lang="it-IT" altLang="it-IT" sz="2800" dirty="0" smtClean="0">
                <a:latin typeface="+mn-lt"/>
                <a:ea typeface="Microsoft YaHei" panose="020B0503020204020204" pitchFamily="34" charset="-122"/>
              </a:rPr>
              <a:t>L’organica urbanistica e le unità elementari</a:t>
            </a:r>
            <a:endParaRPr lang="it-IT" altLang="it-IT" sz="2800" dirty="0">
              <a:latin typeface="+mn-lt"/>
              <a:ea typeface="Microsoft YaHei" panose="020B0503020204020204" pitchFamily="34" charset="-122"/>
            </a:endParaRPr>
          </a:p>
        </p:txBody>
      </p:sp>
    </p:spTree>
    <p:extLst>
      <p:ext uri="{BB962C8B-B14F-4D97-AF65-F5344CB8AC3E}">
        <p14:creationId xmlns:p14="http://schemas.microsoft.com/office/powerpoint/2010/main" val="37551809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012053" y="446276"/>
            <a:ext cx="107802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3200" b="1" i="0" u="none" strike="noStrike" cap="none" normalizeH="0" baseline="0" dirty="0" smtClean="0">
                <a:ln>
                  <a:noFill/>
                </a:ln>
                <a:solidFill>
                  <a:schemeClr val="tx1"/>
                </a:solidFill>
                <a:effectLst/>
              </a:rPr>
              <a:t>LA CITTÀ</a:t>
            </a:r>
            <a:r>
              <a:rPr kumimoji="0" lang="it-IT" altLang="it-IT" sz="3200" b="1" i="0" u="none" strike="noStrike" cap="none" normalizeH="0" dirty="0" smtClean="0">
                <a:ln>
                  <a:noFill/>
                </a:ln>
                <a:solidFill>
                  <a:schemeClr val="tx1"/>
                </a:solidFill>
                <a:effectLst/>
              </a:rPr>
              <a:t> DEI 15 MINUTI: UNA RISCOPERTA, NON UNA NOVITÀ</a:t>
            </a:r>
            <a:endParaRPr kumimoji="0" lang="it-IT" altLang="it-IT" sz="3200" b="1" i="0" u="none" strike="noStrike" cap="none" normalizeH="0" baseline="0" dirty="0" smtClean="0">
              <a:ln>
                <a:noFill/>
              </a:ln>
              <a:solidFill>
                <a:schemeClr val="tx1"/>
              </a:solidFill>
              <a:effectLst/>
            </a:endParaRPr>
          </a:p>
        </p:txBody>
      </p:sp>
      <p:pic>
        <p:nvPicPr>
          <p:cNvPr id="117761" name="Picture 1" descr="Per il cap TOD-POD Unità di quartiere cinese, di W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030" y="1223096"/>
            <a:ext cx="9853568" cy="465549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1385561" y="5845629"/>
            <a:ext cx="105560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600" b="0" i="0" u="none" strike="noStrike" cap="none" normalizeH="0" baseline="0" dirty="0" err="1" smtClean="0">
                <a:ln>
                  <a:noFill/>
                </a:ln>
                <a:solidFill>
                  <a:schemeClr val="tx1"/>
                </a:solidFill>
                <a:effectLst/>
              </a:rPr>
              <a:t>Weng</a:t>
            </a:r>
            <a:r>
              <a:rPr kumimoji="0" lang="en-US" altLang="it-IT" sz="1600" b="0" i="0" u="none" strike="noStrike" cap="none" normalizeH="0" baseline="0" dirty="0" smtClean="0">
                <a:ln>
                  <a:noFill/>
                </a:ln>
                <a:solidFill>
                  <a:schemeClr val="tx1"/>
                </a:solidFill>
                <a:effectLst/>
              </a:rPr>
              <a:t>, M.; Ding, N.; Li, J.; </a:t>
            </a:r>
            <a:r>
              <a:rPr kumimoji="0" lang="en-US" altLang="it-IT" sz="1600" b="0" i="0" u="none" strike="noStrike" cap="none" normalizeH="0" baseline="0" dirty="0" err="1" smtClean="0">
                <a:ln>
                  <a:noFill/>
                </a:ln>
                <a:solidFill>
                  <a:schemeClr val="tx1"/>
                </a:solidFill>
                <a:effectLst/>
              </a:rPr>
              <a:t>Jin</a:t>
            </a:r>
            <a:r>
              <a:rPr kumimoji="0" lang="en-US" altLang="it-IT" sz="1600" b="0" i="0" u="none" strike="noStrike" cap="none" normalizeH="0" baseline="0" dirty="0" smtClean="0">
                <a:ln>
                  <a:noFill/>
                </a:ln>
                <a:solidFill>
                  <a:schemeClr val="tx1"/>
                </a:solidFill>
                <a:effectLst/>
              </a:rPr>
              <a:t>, X.; Xiao, H.; He, Z.; Su, S.(2019), </a:t>
            </a:r>
            <a:r>
              <a:rPr kumimoji="0" lang="en-US" altLang="it-IT" sz="1600" b="0" i="1" u="none" strike="noStrike" cap="none" normalizeH="0" baseline="0" dirty="0" smtClean="0">
                <a:ln>
                  <a:noFill/>
                </a:ln>
                <a:solidFill>
                  <a:schemeClr val="tx1"/>
                </a:solidFill>
                <a:effectLst/>
              </a:rPr>
              <a:t>The 15-minute walkable neighborhoods: Measurement, social inequalities and implications for building healthy communities in urban China</a:t>
            </a:r>
            <a:r>
              <a:rPr kumimoji="0" lang="en-US" altLang="it-IT" sz="1600" b="0" i="0" u="none" strike="noStrike" cap="none" normalizeH="0" baseline="0" dirty="0" smtClean="0">
                <a:ln>
                  <a:noFill/>
                </a:ln>
                <a:solidFill>
                  <a:schemeClr val="tx1"/>
                </a:solidFill>
                <a:effectLst/>
              </a:rPr>
              <a:t>. J. Transp. Health, 13, 259–273.</a:t>
            </a:r>
            <a:endParaRPr kumimoji="0" lang="it-IT" altLang="it-IT"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1600" b="0" i="0" u="none" strike="noStrike" cap="none" normalizeH="0" baseline="0" dirty="0" err="1" smtClean="0">
                <a:ln>
                  <a:noFill/>
                </a:ln>
                <a:solidFill>
                  <a:schemeClr val="tx1"/>
                </a:solidFill>
                <a:effectLst/>
              </a:rPr>
              <a:t>Disponibile</a:t>
            </a:r>
            <a:r>
              <a:rPr kumimoji="0" lang="en-US" altLang="it-IT" sz="1600" b="0" i="0" u="none" strike="noStrike" cap="none" normalizeH="0" baseline="0" dirty="0" smtClean="0">
                <a:ln>
                  <a:noFill/>
                </a:ln>
                <a:solidFill>
                  <a:schemeClr val="tx1"/>
                </a:solidFill>
                <a:effectLst/>
              </a:rPr>
              <a:t>: </a:t>
            </a:r>
            <a:r>
              <a:rPr kumimoji="0" lang="en-US" altLang="it-IT" sz="1600" b="0" i="0" u="none" strike="noStrike" cap="none" normalizeH="0" baseline="0" dirty="0" smtClean="0">
                <a:ln>
                  <a:noFill/>
                </a:ln>
                <a:solidFill>
                  <a:schemeClr val="tx1"/>
                </a:solidFill>
                <a:effectLst/>
                <a:hlinkClick r:id="rId3"/>
              </a:rPr>
              <a:t>https://www.sciencedirect.com/science/article/abs/pii/S2214140518305103</a:t>
            </a:r>
            <a:endParaRPr kumimoji="0" lang="it-IT" altLang="it-IT" sz="16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40152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18785" name="Picture 1" descr="Per il Cap CFM - Parigi- diagramma ville du quart d'he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7017" y="604554"/>
            <a:ext cx="6156687" cy="62753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313894" y="882805"/>
            <a:ext cx="4474347" cy="5293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600" b="0" i="0" u="none" strike="noStrike" cap="none" normalizeH="0" baseline="0" dirty="0" smtClean="0">
                <a:ln>
                  <a:noFill/>
                </a:ln>
                <a:solidFill>
                  <a:schemeClr val="tx1"/>
                </a:solidFill>
                <a:effectLst/>
              </a:rPr>
              <a:t>Il diagramma rappresenta le funzioni fondamentali che devono essere poste ad una distanza percorribile a piedi in meno di 15 minuti dai cittadini. Parte del programma politico presentato dal sindaco Hidalgo, è diventato in breve paradigma della rinnovata attenzione alle politiche urbane incentrate sul quartiere.</a:t>
            </a:r>
          </a:p>
          <a:p>
            <a:pPr marL="0" marR="0" lvl="0" indent="0" algn="l" defTabSz="914400" rtl="0" eaLnBrk="0" fontAlgn="base" latinLnBrk="0" hangingPunct="0">
              <a:lnSpc>
                <a:spcPct val="100000"/>
              </a:lnSpc>
              <a:spcBef>
                <a:spcPct val="0"/>
              </a:spcBef>
              <a:spcAft>
                <a:spcPct val="0"/>
              </a:spcAft>
              <a:buClrTx/>
              <a:buSzTx/>
              <a:buFontTx/>
              <a:buNone/>
              <a:tabLst/>
            </a:pPr>
            <a:endParaRPr lang="it-IT" altLang="it-IT" sz="26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2600" b="0" i="0" u="none" strike="noStrike" cap="none" normalizeH="0" baseline="0" dirty="0" smtClean="0">
                <a:ln>
                  <a:noFill/>
                </a:ln>
                <a:solidFill>
                  <a:schemeClr val="tx1"/>
                </a:solidFill>
                <a:effectLst/>
              </a:rPr>
              <a:t>Fonte: </a:t>
            </a:r>
            <a:r>
              <a:rPr kumimoji="0" lang="it-IT" altLang="it-IT" sz="2600" b="0" i="1" u="none" strike="noStrike" cap="none" normalizeH="0" baseline="0" dirty="0" smtClean="0">
                <a:ln>
                  <a:noFill/>
                </a:ln>
                <a:solidFill>
                  <a:schemeClr val="tx1"/>
                </a:solidFill>
                <a:effectLst/>
              </a:rPr>
              <a:t>Paris en </a:t>
            </a:r>
            <a:r>
              <a:rPr kumimoji="0" lang="it-IT" altLang="it-IT" sz="2600" b="0" i="1" u="none" strike="noStrike" cap="none" normalizeH="0" baseline="0" dirty="0" err="1" smtClean="0">
                <a:ln>
                  <a:noFill/>
                </a:ln>
                <a:solidFill>
                  <a:schemeClr val="tx1"/>
                </a:solidFill>
                <a:effectLst/>
              </a:rPr>
              <a:t>Commun</a:t>
            </a:r>
            <a:r>
              <a:rPr kumimoji="0" lang="it-IT" altLang="it-IT" sz="2600" b="0" i="1" u="none" strike="noStrike" cap="none" normalizeH="0" baseline="0" dirty="0" smtClean="0">
                <a:ln>
                  <a:noFill/>
                </a:ln>
                <a:solidFill>
                  <a:schemeClr val="tx1"/>
                </a:solidFill>
                <a:effectLst/>
              </a:rPr>
              <a:t>.</a:t>
            </a:r>
            <a:endParaRPr kumimoji="0" lang="it-IT" altLang="it-IT" sz="2600" b="0" i="0" u="none" strike="noStrike" cap="none" normalizeH="0" baseline="0" dirty="0" smtClean="0">
              <a:ln>
                <a:noFill/>
              </a:ln>
              <a:solidFill>
                <a:schemeClr val="tx1"/>
              </a:solidFill>
              <a:effectLst/>
            </a:endParaRPr>
          </a:p>
        </p:txBody>
      </p:sp>
      <p:sp>
        <p:nvSpPr>
          <p:cNvPr id="6" name="Rectangle 2"/>
          <p:cNvSpPr>
            <a:spLocks noChangeArrowheads="1"/>
          </p:cNvSpPr>
          <p:nvPr/>
        </p:nvSpPr>
        <p:spPr bwMode="auto">
          <a:xfrm>
            <a:off x="514903" y="16687"/>
            <a:ext cx="1078025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3200" b="1" i="0" u="none" strike="noStrike" cap="none" normalizeH="0" baseline="0" dirty="0" smtClean="0">
                <a:ln>
                  <a:noFill/>
                </a:ln>
                <a:solidFill>
                  <a:schemeClr val="tx1"/>
                </a:solidFill>
                <a:effectLst/>
              </a:rPr>
              <a:t>LA CITTÀ</a:t>
            </a:r>
            <a:r>
              <a:rPr kumimoji="0" lang="it-IT" altLang="it-IT" sz="3200" b="1" i="0" u="none" strike="noStrike" cap="none" normalizeH="0" dirty="0" smtClean="0">
                <a:ln>
                  <a:noFill/>
                </a:ln>
                <a:solidFill>
                  <a:schemeClr val="tx1"/>
                </a:solidFill>
                <a:effectLst/>
              </a:rPr>
              <a:t> DEI 15 MINUTI: UNA RISCOPERTA, NON UNA NOVITÀ</a:t>
            </a:r>
            <a:endParaRPr kumimoji="0" lang="it-IT" altLang="it-IT" sz="3200" b="1"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5617276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848412" y="264742"/>
            <a:ext cx="9838066" cy="550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nSpc>
                <a:spcPct val="80000"/>
              </a:lnSpc>
              <a:buSzPct val="100000"/>
              <a:defRPr/>
            </a:pPr>
            <a:r>
              <a:rPr lang="it-IT" altLang="it-IT" sz="3900" b="1" dirty="0" smtClean="0">
                <a:solidFill>
                  <a:schemeClr val="tx1"/>
                </a:solidFill>
                <a:latin typeface="+mn-lt"/>
              </a:rPr>
              <a:t>Modo di trasporto vs distanza e velocità</a:t>
            </a:r>
            <a:endParaRPr lang="it-IT" altLang="it-IT" sz="3900" b="1" dirty="0">
              <a:solidFill>
                <a:schemeClr val="tx1"/>
              </a:solidFill>
              <a:latin typeface="+mn-lt"/>
            </a:endParaRPr>
          </a:p>
        </p:txBody>
      </p:sp>
      <p:pic>
        <p:nvPicPr>
          <p:cNvPr id="604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6180" y="905984"/>
            <a:ext cx="8132019" cy="58248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48758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fill="hold" nodeType="afterEffect">
                                  <p:stCondLst>
                                    <p:cond delay="0"/>
                                  </p:stCondLst>
                                  <p:childTnLst>
                                    <p:set>
                                      <p:cBhvr additive="repl">
                                        <p:cTn id="6" dur="1" fill="hold">
                                          <p:stCondLst>
                                            <p:cond delay="0"/>
                                          </p:stCondLst>
                                        </p:cTn>
                                        <p:tgtEl>
                                          <p:spTgt spid="4"/>
                                        </p:tgtEl>
                                        <p:attrNameLst>
                                          <p:attrName>style.visibility</p:attrName>
                                        </p:attrNameLst>
                                      </p:cBhvr>
                                      <p:to>
                                        <p:strVal val="visible"/>
                                      </p:to>
                                    </p:set>
                                    <p:animEffect transition="in" filter="dissolve">
                                      <p:cBhvr additive="repl">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egnaposto contenuto 2"/>
          <p:cNvSpPr>
            <a:spLocks noGrp="1"/>
          </p:cNvSpPr>
          <p:nvPr>
            <p:ph idx="4294967295"/>
          </p:nvPr>
        </p:nvSpPr>
        <p:spPr>
          <a:xfrm>
            <a:off x="1085569" y="1309073"/>
            <a:ext cx="4339934" cy="5329320"/>
          </a:xfrm>
        </p:spPr>
        <p:txBody>
          <a:bodyPr>
            <a:normAutofit fontScale="92500" lnSpcReduction="20000"/>
          </a:bodyPr>
          <a:lstStyle/>
          <a:p>
            <a:pPr algn="just" eaLnBrk="1" hangingPunct="1"/>
            <a:r>
              <a:rPr lang="it-IT" altLang="it-IT" dirty="0" smtClean="0"/>
              <a:t>L’energia fossile ed elettrica consente l’aumento della mobilità, l’indifferenza delle localizzazioni e la separazione funzionale (motivata anche da motivi igienici) tra residenza e produttivo</a:t>
            </a:r>
          </a:p>
          <a:p>
            <a:pPr algn="just" eaLnBrk="1" hangingPunct="1"/>
            <a:r>
              <a:rPr lang="it-IT" altLang="it-IT" dirty="0" smtClean="0"/>
              <a:t>L’uso dell’automobile, tipico prodotto di diffusione di massa e di produzione fordista, e la domanda di abitazioni di una classe produttiva crescente per sostenere il sistema produttivo, determinano la diffusione abitativa</a:t>
            </a:r>
          </a:p>
        </p:txBody>
      </p:sp>
      <p:sp>
        <p:nvSpPr>
          <p:cNvPr id="14339" name="Rectangle 1"/>
          <p:cNvSpPr>
            <a:spLocks noGrp="1" noChangeArrowheads="1"/>
          </p:cNvSpPr>
          <p:nvPr>
            <p:ph type="title"/>
          </p:nvPr>
        </p:nvSpPr>
        <p:spPr>
          <a:xfrm>
            <a:off x="542784" y="270857"/>
            <a:ext cx="10660835" cy="520995"/>
          </a:xfrm>
        </p:spPr>
        <p:txBody>
          <a:bodyP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AU" altLang="it-IT" sz="3200" b="1" dirty="0">
                <a:latin typeface="+mn-lt"/>
                <a:ea typeface="SimSun" panose="02010600030101010101" pitchFamily="2" charset="-122"/>
              </a:rPr>
              <a:t>La </a:t>
            </a:r>
            <a:r>
              <a:rPr lang="en-AU" altLang="it-IT" sz="3200" b="1" dirty="0" err="1" smtClean="0">
                <a:latin typeface="+mn-lt"/>
                <a:ea typeface="SimSun" panose="02010600030101010101" pitchFamily="2" charset="-122"/>
              </a:rPr>
              <a:t>perdita</a:t>
            </a:r>
            <a:r>
              <a:rPr lang="en-AU" altLang="it-IT" sz="3200" b="1" dirty="0" smtClean="0">
                <a:latin typeface="+mn-lt"/>
                <a:ea typeface="SimSun" panose="02010600030101010101" pitchFamily="2" charset="-122"/>
              </a:rPr>
              <a:t> </a:t>
            </a:r>
            <a:r>
              <a:rPr lang="en-AU" altLang="it-IT" sz="3200" b="1" dirty="0">
                <a:latin typeface="+mn-lt"/>
                <a:ea typeface="SimSun" panose="02010600030101010101" pitchFamily="2" charset="-122"/>
              </a:rPr>
              <a:t>di </a:t>
            </a:r>
            <a:r>
              <a:rPr lang="en-AU" altLang="it-IT" sz="3200" b="1" dirty="0" err="1" smtClean="0">
                <a:latin typeface="+mn-lt"/>
                <a:ea typeface="SimSun" panose="02010600030101010101" pitchFamily="2" charset="-122"/>
              </a:rPr>
              <a:t>prossimità</a:t>
            </a:r>
            <a:r>
              <a:rPr lang="en-AU" altLang="it-IT" sz="3200" b="1" dirty="0" smtClean="0">
                <a:latin typeface="+mn-lt"/>
                <a:ea typeface="SimSun" panose="02010600030101010101" pitchFamily="2" charset="-122"/>
              </a:rPr>
              <a:t> e la </a:t>
            </a:r>
            <a:r>
              <a:rPr lang="en-AU" altLang="it-IT" sz="3200" b="1" dirty="0" err="1" smtClean="0">
                <a:latin typeface="+mn-lt"/>
                <a:ea typeface="SimSun" panose="02010600030101010101" pitchFamily="2" charset="-122"/>
              </a:rPr>
              <a:t>dipendenza</a:t>
            </a:r>
            <a:r>
              <a:rPr lang="en-AU" altLang="it-IT" sz="3200" b="1" dirty="0" smtClean="0">
                <a:latin typeface="+mn-lt"/>
                <a:ea typeface="SimSun" panose="02010600030101010101" pitchFamily="2" charset="-122"/>
              </a:rPr>
              <a:t> </a:t>
            </a:r>
            <a:r>
              <a:rPr lang="en-AU" altLang="it-IT" sz="3200" b="1" dirty="0" err="1" smtClean="0">
                <a:latin typeface="+mn-lt"/>
                <a:ea typeface="SimSun" panose="02010600030101010101" pitchFamily="2" charset="-122"/>
              </a:rPr>
              <a:t>dall’automobile</a:t>
            </a:r>
            <a:endParaRPr lang="en-AU" altLang="it-IT" sz="3200" b="1" dirty="0">
              <a:latin typeface="+mn-lt"/>
              <a:ea typeface="SimSun" panose="02010600030101010101" pitchFamily="2" charset="-122"/>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0788" y="2150786"/>
            <a:ext cx="6661212" cy="4707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264100"/>
            <a:ext cx="1085569" cy="159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549569"/>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1774825" y="5876926"/>
            <a:ext cx="1873250" cy="981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defRPr>
            </a:lvl1pPr>
            <a:lvl2pPr marL="742950" indent="-285750" algn="ctr">
              <a:defRPr>
                <a:solidFill>
                  <a:schemeClr val="tx1"/>
                </a:solidFill>
                <a:latin typeface="Arial" panose="020B0604020202020204" pitchFamily="34" charset="0"/>
              </a:defRPr>
            </a:lvl2pPr>
            <a:lvl3pPr marL="1143000" indent="-228600" algn="ctr">
              <a:defRPr>
                <a:solidFill>
                  <a:schemeClr val="tx1"/>
                </a:solidFill>
                <a:latin typeface="Arial" panose="020B0604020202020204" pitchFamily="34" charset="0"/>
              </a:defRPr>
            </a:lvl3pPr>
            <a:lvl4pPr marL="1600200" indent="-228600" algn="ctr">
              <a:defRPr>
                <a:solidFill>
                  <a:schemeClr val="tx1"/>
                </a:solidFill>
                <a:latin typeface="Arial" panose="020B0604020202020204" pitchFamily="34" charset="0"/>
              </a:defRPr>
            </a:lvl4pPr>
            <a:lvl5pPr marL="2057400" indent="-228600" algn="ctr">
              <a:defRPr>
                <a:solidFill>
                  <a:schemeClr val="tx1"/>
                </a:solidFill>
                <a:latin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it-IT" altLang="it-IT"/>
          </a:p>
        </p:txBody>
      </p:sp>
      <p:sp>
        <p:nvSpPr>
          <p:cNvPr id="29699" name="Rectangle 3"/>
          <p:cNvSpPr>
            <a:spLocks noChangeArrowheads="1"/>
          </p:cNvSpPr>
          <p:nvPr/>
        </p:nvSpPr>
        <p:spPr bwMode="auto">
          <a:xfrm>
            <a:off x="1438299" y="2570242"/>
            <a:ext cx="9829014"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tabLst>
                <a:tab pos="269875" algn="l"/>
              </a:tabLst>
              <a:defRPr sz="3200">
                <a:solidFill>
                  <a:schemeClr val="tx1"/>
                </a:solidFill>
                <a:latin typeface="Arial" panose="020B0604020202020204" pitchFamily="34" charset="0"/>
              </a:defRPr>
            </a:lvl1pPr>
            <a:lvl2pPr marL="742950" indent="-285750">
              <a:spcBef>
                <a:spcPct val="20000"/>
              </a:spcBef>
              <a:buChar char="–"/>
              <a:tabLst>
                <a:tab pos="269875" algn="l"/>
              </a:tabLst>
              <a:defRPr sz="2800">
                <a:solidFill>
                  <a:schemeClr val="tx1"/>
                </a:solidFill>
                <a:latin typeface="Arial" panose="020B0604020202020204" pitchFamily="34" charset="0"/>
              </a:defRPr>
            </a:lvl2pPr>
            <a:lvl3pPr marL="1143000" indent="-228600">
              <a:spcBef>
                <a:spcPct val="20000"/>
              </a:spcBef>
              <a:buChar char="•"/>
              <a:tabLst>
                <a:tab pos="269875" algn="l"/>
              </a:tabLst>
              <a:defRPr sz="2400">
                <a:solidFill>
                  <a:schemeClr val="tx1"/>
                </a:solidFill>
                <a:latin typeface="Arial" panose="020B0604020202020204" pitchFamily="34" charset="0"/>
              </a:defRPr>
            </a:lvl3pPr>
            <a:lvl4pPr marL="1600200" indent="-228600">
              <a:spcBef>
                <a:spcPct val="20000"/>
              </a:spcBef>
              <a:buChar char="–"/>
              <a:tabLst>
                <a:tab pos="269875" algn="l"/>
              </a:tabLst>
              <a:defRPr sz="2000">
                <a:solidFill>
                  <a:schemeClr val="tx1"/>
                </a:solidFill>
                <a:latin typeface="Arial" panose="020B0604020202020204" pitchFamily="34" charset="0"/>
              </a:defRPr>
            </a:lvl4pPr>
            <a:lvl5pPr marL="2057400" indent="-228600">
              <a:spcBef>
                <a:spcPct val="20000"/>
              </a:spcBef>
              <a:buChar char="»"/>
              <a:tabLst>
                <a:tab pos="2698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2698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2698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2698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269875" algn="l"/>
              </a:tabLst>
              <a:defRPr sz="2000">
                <a:solidFill>
                  <a:schemeClr val="tx1"/>
                </a:solidFill>
                <a:latin typeface="Arial" panose="020B0604020202020204" pitchFamily="34" charset="0"/>
              </a:defRPr>
            </a:lvl9pPr>
          </a:lstStyle>
          <a:p>
            <a:pPr algn="just" eaLnBrk="1" hangingPunct="1">
              <a:spcBef>
                <a:spcPct val="0"/>
              </a:spcBef>
              <a:buFontTx/>
              <a:buNone/>
            </a:pPr>
            <a:r>
              <a:rPr lang="en-GB" altLang="it-IT" sz="3400" b="1" dirty="0" smtClean="0">
                <a:latin typeface="+mn-lt"/>
              </a:rPr>
              <a:t>Transit </a:t>
            </a:r>
            <a:r>
              <a:rPr lang="en-GB" altLang="it-IT" sz="3400" b="1" dirty="0">
                <a:latin typeface="+mn-lt"/>
              </a:rPr>
              <a:t>Oriented Development (TOD)</a:t>
            </a:r>
            <a:r>
              <a:rPr lang="fr-FR" altLang="it-IT" sz="3400" dirty="0">
                <a:latin typeface="+mn-lt"/>
              </a:rPr>
              <a:t> </a:t>
            </a:r>
            <a:endParaRPr lang="it-IT" altLang="it-IT" sz="3400" dirty="0">
              <a:latin typeface="+mn-lt"/>
            </a:endParaRPr>
          </a:p>
        </p:txBody>
      </p:sp>
      <p:sp>
        <p:nvSpPr>
          <p:cNvPr id="29700" name="Rectangle 5"/>
          <p:cNvSpPr>
            <a:spLocks noChangeArrowheads="1"/>
          </p:cNvSpPr>
          <p:nvPr/>
        </p:nvSpPr>
        <p:spPr bwMode="auto">
          <a:xfrm>
            <a:off x="1492548" y="3497364"/>
            <a:ext cx="1017152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tabLst>
                <a:tab pos="144463" algn="l"/>
                <a:tab pos="228600" algn="l"/>
              </a:tabLst>
              <a:defRPr sz="3200">
                <a:solidFill>
                  <a:schemeClr val="tx1"/>
                </a:solidFill>
                <a:latin typeface="Arial" panose="020B0604020202020204" pitchFamily="34" charset="0"/>
              </a:defRPr>
            </a:lvl1pPr>
            <a:lvl2pPr marL="742950" indent="-285750">
              <a:spcBef>
                <a:spcPct val="20000"/>
              </a:spcBef>
              <a:buChar char="–"/>
              <a:tabLst>
                <a:tab pos="144463" algn="l"/>
                <a:tab pos="228600" algn="l"/>
              </a:tabLst>
              <a:defRPr sz="2800">
                <a:solidFill>
                  <a:schemeClr val="tx1"/>
                </a:solidFill>
                <a:latin typeface="Arial" panose="020B0604020202020204" pitchFamily="34" charset="0"/>
              </a:defRPr>
            </a:lvl2pPr>
            <a:lvl3pPr marL="1143000" indent="-228600">
              <a:spcBef>
                <a:spcPct val="20000"/>
              </a:spcBef>
              <a:buChar char="•"/>
              <a:tabLst>
                <a:tab pos="144463" algn="l"/>
                <a:tab pos="228600" algn="l"/>
              </a:tabLst>
              <a:defRPr sz="2400">
                <a:solidFill>
                  <a:schemeClr val="tx1"/>
                </a:solidFill>
                <a:latin typeface="Arial" panose="020B0604020202020204" pitchFamily="34" charset="0"/>
              </a:defRPr>
            </a:lvl3pPr>
            <a:lvl4pPr marL="1600200" indent="-228600">
              <a:spcBef>
                <a:spcPct val="20000"/>
              </a:spcBef>
              <a:buChar char="–"/>
              <a:tabLst>
                <a:tab pos="144463" algn="l"/>
                <a:tab pos="228600" algn="l"/>
              </a:tabLst>
              <a:defRPr sz="2000">
                <a:solidFill>
                  <a:schemeClr val="tx1"/>
                </a:solidFill>
                <a:latin typeface="Arial" panose="020B0604020202020204" pitchFamily="34" charset="0"/>
              </a:defRPr>
            </a:lvl4pPr>
            <a:lvl5pPr marL="2057400" indent="-228600">
              <a:spcBef>
                <a:spcPct val="20000"/>
              </a:spcBef>
              <a:buChar char="»"/>
              <a:tabLst>
                <a:tab pos="144463" algn="l"/>
                <a:tab pos="2286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44463" algn="l"/>
                <a:tab pos="2286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44463" algn="l"/>
                <a:tab pos="2286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44463" algn="l"/>
                <a:tab pos="2286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44463" algn="l"/>
                <a:tab pos="228600" algn="l"/>
              </a:tabLst>
              <a:defRPr sz="2000">
                <a:solidFill>
                  <a:schemeClr val="tx1"/>
                </a:solidFill>
                <a:latin typeface="Arial" panose="020B0604020202020204" pitchFamily="34" charset="0"/>
              </a:defRPr>
            </a:lvl9pPr>
          </a:lstStyle>
          <a:p>
            <a:pPr algn="just" eaLnBrk="1" hangingPunct="1">
              <a:spcBef>
                <a:spcPct val="0"/>
              </a:spcBef>
              <a:buFontTx/>
              <a:buNone/>
            </a:pPr>
            <a:r>
              <a:rPr lang="fr-FR" altLang="it-IT" sz="3400" dirty="0" smtClean="0">
                <a:latin typeface="+mn-lt"/>
              </a:rPr>
              <a:t>Un </a:t>
            </a:r>
            <a:r>
              <a:rPr lang="fr-FR" altLang="it-IT" sz="3400" dirty="0" err="1" smtClean="0">
                <a:latin typeface="+mn-lt"/>
              </a:rPr>
              <a:t>insediamento</a:t>
            </a:r>
            <a:r>
              <a:rPr lang="fr-FR" altLang="it-IT" sz="3400" dirty="0" smtClean="0">
                <a:latin typeface="+mn-lt"/>
              </a:rPr>
              <a:t> </a:t>
            </a:r>
            <a:r>
              <a:rPr lang="fr-FR" altLang="it-IT" sz="3400" dirty="0" err="1">
                <a:latin typeface="+mn-lt"/>
              </a:rPr>
              <a:t>caratterizzato</a:t>
            </a:r>
            <a:r>
              <a:rPr lang="fr-FR" altLang="it-IT" sz="3400" dirty="0">
                <a:latin typeface="+mn-lt"/>
              </a:rPr>
              <a:t> da </a:t>
            </a:r>
            <a:r>
              <a:rPr lang="fr-FR" altLang="it-IT" sz="3400" dirty="0" err="1">
                <a:latin typeface="+mn-lt"/>
              </a:rPr>
              <a:t>una</a:t>
            </a:r>
            <a:r>
              <a:rPr lang="fr-FR" altLang="it-IT" sz="3400" dirty="0">
                <a:latin typeface="+mn-lt"/>
              </a:rPr>
              <a:t> </a:t>
            </a:r>
            <a:r>
              <a:rPr lang="fr-FR" altLang="it-IT" sz="3400" dirty="0" err="1">
                <a:latin typeface="+mn-lt"/>
              </a:rPr>
              <a:t>densità</a:t>
            </a:r>
            <a:r>
              <a:rPr lang="fr-FR" altLang="it-IT" sz="3400" dirty="0">
                <a:latin typeface="+mn-lt"/>
              </a:rPr>
              <a:t> medio-</a:t>
            </a:r>
            <a:r>
              <a:rPr lang="fr-FR" altLang="it-IT" sz="3400" dirty="0" err="1">
                <a:latin typeface="+mn-lt"/>
              </a:rPr>
              <a:t>alta</a:t>
            </a:r>
            <a:r>
              <a:rPr lang="fr-FR" altLang="it-IT" sz="3400" dirty="0">
                <a:latin typeface="+mn-lt"/>
              </a:rPr>
              <a:t> e </a:t>
            </a:r>
            <a:r>
              <a:rPr lang="fr-FR" altLang="it-IT" sz="3400" dirty="0" err="1">
                <a:latin typeface="+mn-lt"/>
              </a:rPr>
              <a:t>posizionato</a:t>
            </a:r>
            <a:r>
              <a:rPr lang="fr-FR" altLang="it-IT" sz="3400" dirty="0">
                <a:latin typeface="+mn-lt"/>
              </a:rPr>
              <a:t> </a:t>
            </a:r>
            <a:r>
              <a:rPr lang="fr-FR" altLang="it-IT" sz="3400" dirty="0" err="1">
                <a:latin typeface="+mn-lt"/>
              </a:rPr>
              <a:t>entro</a:t>
            </a:r>
            <a:r>
              <a:rPr lang="fr-FR" altLang="it-IT" sz="3400" dirty="0">
                <a:latin typeface="+mn-lt"/>
              </a:rPr>
              <a:t> un </a:t>
            </a:r>
            <a:r>
              <a:rPr lang="fr-FR" altLang="it-IT" sz="3400" dirty="0" err="1">
                <a:latin typeface="+mn-lt"/>
              </a:rPr>
              <a:t>raggio</a:t>
            </a:r>
            <a:r>
              <a:rPr lang="fr-FR" altLang="it-IT" sz="3400" dirty="0">
                <a:latin typeface="+mn-lt"/>
              </a:rPr>
              <a:t> di </a:t>
            </a:r>
            <a:r>
              <a:rPr lang="fr-FR" altLang="it-IT" sz="3400" dirty="0" err="1">
                <a:latin typeface="+mn-lt"/>
              </a:rPr>
              <a:t>accesso</a:t>
            </a:r>
            <a:r>
              <a:rPr lang="fr-FR" altLang="it-IT" sz="3400" dirty="0">
                <a:latin typeface="+mn-lt"/>
              </a:rPr>
              <a:t> da </a:t>
            </a:r>
            <a:r>
              <a:rPr lang="fr-FR" altLang="it-IT" sz="3400" dirty="0" err="1">
                <a:latin typeface="+mn-lt"/>
              </a:rPr>
              <a:t>una</a:t>
            </a:r>
            <a:r>
              <a:rPr lang="fr-FR" altLang="it-IT" sz="3400" dirty="0">
                <a:latin typeface="+mn-lt"/>
              </a:rPr>
              <a:t> </a:t>
            </a:r>
            <a:r>
              <a:rPr lang="fr-FR" altLang="it-IT" sz="3400" dirty="0" err="1">
                <a:latin typeface="+mn-lt"/>
              </a:rPr>
              <a:t>fermata</a:t>
            </a:r>
            <a:r>
              <a:rPr lang="fr-FR" altLang="it-IT" sz="3400" dirty="0">
                <a:latin typeface="+mn-lt"/>
              </a:rPr>
              <a:t> o da </a:t>
            </a:r>
            <a:r>
              <a:rPr lang="fr-FR" altLang="it-IT" sz="3400" dirty="0" err="1">
                <a:latin typeface="+mn-lt"/>
              </a:rPr>
              <a:t>una</a:t>
            </a:r>
            <a:r>
              <a:rPr lang="fr-FR" altLang="it-IT" sz="3400" dirty="0">
                <a:latin typeface="+mn-lt"/>
              </a:rPr>
              <a:t> </a:t>
            </a:r>
            <a:r>
              <a:rPr lang="fr-FR" altLang="it-IT" sz="3400" dirty="0" err="1">
                <a:latin typeface="+mn-lt"/>
              </a:rPr>
              <a:t>stazione</a:t>
            </a:r>
            <a:r>
              <a:rPr lang="fr-FR" altLang="it-IT" sz="3400" dirty="0">
                <a:latin typeface="+mn-lt"/>
              </a:rPr>
              <a:t> di TPL che </a:t>
            </a:r>
            <a:r>
              <a:rPr lang="fr-FR" altLang="it-IT" sz="3400" dirty="0" err="1">
                <a:latin typeface="+mn-lt"/>
              </a:rPr>
              <a:t>sia</a:t>
            </a:r>
            <a:r>
              <a:rPr lang="fr-FR" altLang="it-IT" sz="3400" dirty="0">
                <a:latin typeface="+mn-lt"/>
              </a:rPr>
              <a:t> </a:t>
            </a:r>
            <a:r>
              <a:rPr lang="fr-FR" altLang="it-IT" sz="3400" dirty="0" err="1">
                <a:latin typeface="+mn-lt"/>
              </a:rPr>
              <a:t>facilmente</a:t>
            </a:r>
            <a:r>
              <a:rPr lang="fr-FR" altLang="it-IT" sz="3400" dirty="0">
                <a:latin typeface="+mn-lt"/>
              </a:rPr>
              <a:t> </a:t>
            </a:r>
            <a:r>
              <a:rPr lang="fr-FR" altLang="it-IT" sz="3400" dirty="0" err="1">
                <a:latin typeface="+mn-lt"/>
              </a:rPr>
              <a:t>percorribile</a:t>
            </a:r>
            <a:r>
              <a:rPr lang="fr-FR" altLang="it-IT" sz="3400" dirty="0">
                <a:latin typeface="+mn-lt"/>
              </a:rPr>
              <a:t> a </a:t>
            </a:r>
            <a:r>
              <a:rPr lang="fr-FR" altLang="it-IT" sz="3400" dirty="0" err="1">
                <a:latin typeface="+mn-lt"/>
              </a:rPr>
              <a:t>piedi</a:t>
            </a:r>
            <a:r>
              <a:rPr lang="fr-FR" altLang="it-IT" sz="3400" dirty="0">
                <a:latin typeface="+mn-lt"/>
              </a:rPr>
              <a:t> o in </a:t>
            </a:r>
            <a:r>
              <a:rPr lang="fr-FR" altLang="it-IT" sz="3400" dirty="0" err="1">
                <a:latin typeface="+mn-lt"/>
              </a:rPr>
              <a:t>bicicletta</a:t>
            </a:r>
            <a:r>
              <a:rPr lang="fr-FR" altLang="it-IT" sz="3400" dirty="0">
                <a:latin typeface="+mn-lt"/>
              </a:rPr>
              <a:t>. </a:t>
            </a:r>
            <a:endParaRPr lang="it-IT" altLang="it-IT" sz="3400" dirty="0">
              <a:latin typeface="+mn-lt"/>
            </a:endParaRPr>
          </a:p>
        </p:txBody>
      </p:sp>
      <p:sp>
        <p:nvSpPr>
          <p:cNvPr id="5" name="Text Box 3"/>
          <p:cNvSpPr txBox="1">
            <a:spLocks noChangeArrowheads="1"/>
          </p:cNvSpPr>
          <p:nvPr/>
        </p:nvSpPr>
        <p:spPr bwMode="auto">
          <a:xfrm>
            <a:off x="1438299" y="396901"/>
            <a:ext cx="982901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Frutiger-Roman" charset="0"/>
              </a:defRPr>
            </a:lvl1pPr>
            <a:lvl2pPr marL="742950" indent="-285750">
              <a:defRPr sz="2400">
                <a:solidFill>
                  <a:schemeClr val="tx1"/>
                </a:solidFill>
                <a:latin typeface="Frutiger-Roman" charset="0"/>
              </a:defRPr>
            </a:lvl2pPr>
            <a:lvl3pPr marL="1143000" indent="-228600">
              <a:defRPr sz="2400">
                <a:solidFill>
                  <a:schemeClr val="tx1"/>
                </a:solidFill>
                <a:latin typeface="Frutiger-Roman" charset="0"/>
              </a:defRPr>
            </a:lvl3pPr>
            <a:lvl4pPr marL="1600200" indent="-228600">
              <a:defRPr sz="2400">
                <a:solidFill>
                  <a:schemeClr val="tx1"/>
                </a:solidFill>
                <a:latin typeface="Frutiger-Roman" charset="0"/>
              </a:defRPr>
            </a:lvl4pPr>
            <a:lvl5pPr marL="2057400" indent="-228600">
              <a:defRPr sz="2400">
                <a:solidFill>
                  <a:schemeClr val="tx1"/>
                </a:solidFill>
                <a:latin typeface="Frutiger-Roman" charset="0"/>
              </a:defRPr>
            </a:lvl5pPr>
            <a:lvl6pPr marL="2514600" indent="-228600" eaLnBrk="0" fontAlgn="base" hangingPunct="0">
              <a:spcBef>
                <a:spcPct val="0"/>
              </a:spcBef>
              <a:spcAft>
                <a:spcPct val="0"/>
              </a:spcAft>
              <a:defRPr sz="2400">
                <a:solidFill>
                  <a:schemeClr val="tx1"/>
                </a:solidFill>
                <a:latin typeface="Frutiger-Roman" charset="0"/>
              </a:defRPr>
            </a:lvl6pPr>
            <a:lvl7pPr marL="2971800" indent="-228600" eaLnBrk="0" fontAlgn="base" hangingPunct="0">
              <a:spcBef>
                <a:spcPct val="0"/>
              </a:spcBef>
              <a:spcAft>
                <a:spcPct val="0"/>
              </a:spcAft>
              <a:defRPr sz="2400">
                <a:solidFill>
                  <a:schemeClr val="tx1"/>
                </a:solidFill>
                <a:latin typeface="Frutiger-Roman" charset="0"/>
              </a:defRPr>
            </a:lvl7pPr>
            <a:lvl8pPr marL="3429000" indent="-228600" eaLnBrk="0" fontAlgn="base" hangingPunct="0">
              <a:spcBef>
                <a:spcPct val="0"/>
              </a:spcBef>
              <a:spcAft>
                <a:spcPct val="0"/>
              </a:spcAft>
              <a:defRPr sz="2400">
                <a:solidFill>
                  <a:schemeClr val="tx1"/>
                </a:solidFill>
                <a:latin typeface="Frutiger-Roman" charset="0"/>
              </a:defRPr>
            </a:lvl8pPr>
            <a:lvl9pPr marL="3886200" indent="-228600" eaLnBrk="0" fontAlgn="base" hangingPunct="0">
              <a:spcBef>
                <a:spcPct val="0"/>
              </a:spcBef>
              <a:spcAft>
                <a:spcPct val="0"/>
              </a:spcAft>
              <a:defRPr sz="2400">
                <a:solidFill>
                  <a:schemeClr val="tx1"/>
                </a:solidFill>
                <a:latin typeface="Frutiger-Roman" charset="0"/>
              </a:defRPr>
            </a:lvl9pPr>
          </a:lstStyle>
          <a:p>
            <a:pPr algn="just"/>
            <a:r>
              <a:rPr lang="it-IT" altLang="it-IT" sz="3400" b="1" dirty="0" smtClean="0">
                <a:latin typeface="+mn-lt"/>
              </a:rPr>
              <a:t>Nella grande dimensione urbana è necessaria l’integrazione con il TPL</a:t>
            </a:r>
            <a:endParaRPr lang="it-IT" altLang="it-IT" sz="3400" b="1" i="1" dirty="0">
              <a:latin typeface="+mn-lt"/>
            </a:endParaRPr>
          </a:p>
        </p:txBody>
      </p:sp>
      <p:sp>
        <p:nvSpPr>
          <p:cNvPr id="6" name="Freccia in giù 5"/>
          <p:cNvSpPr/>
          <p:nvPr/>
        </p:nvSpPr>
        <p:spPr>
          <a:xfrm>
            <a:off x="5851863" y="1680970"/>
            <a:ext cx="605160" cy="733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37238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radburn_neighbo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3739" y="1274763"/>
            <a:ext cx="5724525" cy="555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03" name="Rectangle 3"/>
          <p:cNvSpPr>
            <a:spLocks noChangeArrowheads="1"/>
          </p:cNvSpPr>
          <p:nvPr/>
        </p:nvSpPr>
        <p:spPr bwMode="auto">
          <a:xfrm>
            <a:off x="452487" y="275322"/>
            <a:ext cx="102139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69875" algn="l"/>
              </a:tabLst>
              <a:defRPr>
                <a:solidFill>
                  <a:schemeClr val="tx1"/>
                </a:solidFill>
                <a:latin typeface="Arial" panose="020B0604020202020204" pitchFamily="34" charset="0"/>
              </a:defRPr>
            </a:lvl1pPr>
            <a:lvl2pPr>
              <a:tabLst>
                <a:tab pos="269875" algn="l"/>
              </a:tabLst>
              <a:defRPr>
                <a:solidFill>
                  <a:schemeClr val="tx1"/>
                </a:solidFill>
                <a:latin typeface="Arial" panose="020B0604020202020204" pitchFamily="34" charset="0"/>
              </a:defRPr>
            </a:lvl2pPr>
            <a:lvl3pPr>
              <a:tabLst>
                <a:tab pos="269875" algn="l"/>
              </a:tabLst>
              <a:defRPr>
                <a:solidFill>
                  <a:schemeClr val="tx1"/>
                </a:solidFill>
                <a:latin typeface="Arial" panose="020B0604020202020204" pitchFamily="34" charset="0"/>
              </a:defRPr>
            </a:lvl3pPr>
            <a:lvl4pPr>
              <a:tabLst>
                <a:tab pos="269875" algn="l"/>
              </a:tabLst>
              <a:defRPr>
                <a:solidFill>
                  <a:schemeClr val="tx1"/>
                </a:solidFill>
                <a:latin typeface="Arial" panose="020B0604020202020204" pitchFamily="34" charset="0"/>
              </a:defRPr>
            </a:lvl4pPr>
            <a:lvl5pPr>
              <a:tabLst>
                <a:tab pos="269875" algn="l"/>
              </a:tabLst>
              <a:defRPr>
                <a:solidFill>
                  <a:schemeClr val="tx1"/>
                </a:solidFill>
                <a:latin typeface="Arial" panose="020B0604020202020204" pitchFamily="34" charset="0"/>
              </a:defRPr>
            </a:lvl5pPr>
            <a:lvl6pPr fontAlgn="base">
              <a:spcBef>
                <a:spcPct val="0"/>
              </a:spcBef>
              <a:spcAft>
                <a:spcPct val="0"/>
              </a:spcAft>
              <a:tabLst>
                <a:tab pos="269875" algn="l"/>
              </a:tabLst>
              <a:defRPr>
                <a:solidFill>
                  <a:schemeClr val="tx1"/>
                </a:solidFill>
                <a:latin typeface="Arial" panose="020B0604020202020204" pitchFamily="34" charset="0"/>
              </a:defRPr>
            </a:lvl6pPr>
            <a:lvl7pPr fontAlgn="base">
              <a:spcBef>
                <a:spcPct val="0"/>
              </a:spcBef>
              <a:spcAft>
                <a:spcPct val="0"/>
              </a:spcAft>
              <a:tabLst>
                <a:tab pos="269875" algn="l"/>
              </a:tabLst>
              <a:defRPr>
                <a:solidFill>
                  <a:schemeClr val="tx1"/>
                </a:solidFill>
                <a:latin typeface="Arial" panose="020B0604020202020204" pitchFamily="34" charset="0"/>
              </a:defRPr>
            </a:lvl7pPr>
            <a:lvl8pPr fontAlgn="base">
              <a:spcBef>
                <a:spcPct val="0"/>
              </a:spcBef>
              <a:spcAft>
                <a:spcPct val="0"/>
              </a:spcAft>
              <a:tabLst>
                <a:tab pos="269875" algn="l"/>
              </a:tabLst>
              <a:defRPr>
                <a:solidFill>
                  <a:schemeClr val="tx1"/>
                </a:solidFill>
                <a:latin typeface="Arial" panose="020B0604020202020204" pitchFamily="34" charset="0"/>
              </a:defRPr>
            </a:lvl8pPr>
            <a:lvl9pPr fontAlgn="base">
              <a:spcBef>
                <a:spcPct val="0"/>
              </a:spcBef>
              <a:spcAft>
                <a:spcPct val="0"/>
              </a:spcAft>
              <a:tabLst>
                <a:tab pos="269875" algn="l"/>
              </a:tabLst>
              <a:defRPr>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defRPr/>
            </a:pPr>
            <a:r>
              <a:rPr lang="en-GB" altLang="it-IT" sz="3600" b="1" dirty="0">
                <a:latin typeface="+mn-lt"/>
              </a:rPr>
              <a:t>Transit Oriented </a:t>
            </a:r>
            <a:r>
              <a:rPr lang="en-GB" altLang="it-IT" sz="3600" b="1" dirty="0" smtClean="0">
                <a:latin typeface="+mn-lt"/>
              </a:rPr>
              <a:t>Development (</a:t>
            </a:r>
            <a:r>
              <a:rPr lang="en-GB" altLang="it-IT" sz="3600" b="1" dirty="0">
                <a:latin typeface="+mn-lt"/>
              </a:rPr>
              <a:t>TOD</a:t>
            </a:r>
            <a:r>
              <a:rPr lang="en-GB" altLang="it-IT" sz="3600" b="1" dirty="0" smtClean="0">
                <a:latin typeface="+mn-lt"/>
              </a:rPr>
              <a:t>) - Ottawa</a:t>
            </a:r>
            <a:endParaRPr lang="it-IT" altLang="it-IT" sz="3600" b="1" dirty="0">
              <a:latin typeface="+mn-lt"/>
            </a:endParaRPr>
          </a:p>
        </p:txBody>
      </p:sp>
      <p:pic>
        <p:nvPicPr>
          <p:cNvPr id="10240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0375" y="1295400"/>
            <a:ext cx="6192838" cy="5562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42529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003"/>
                                        </p:tgtEl>
                                        <p:attrNameLst>
                                          <p:attrName>style.visibility</p:attrName>
                                        </p:attrNameLst>
                                      </p:cBhvr>
                                      <p:to>
                                        <p:strVal val="visible"/>
                                      </p:to>
                                    </p:set>
                                    <p:animEffect transition="in" filter="fade">
                                      <p:cBhvr>
                                        <p:cTn id="7" dur="500"/>
                                        <p:tgtEl>
                                          <p:spTgt spid="102400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1024004"/>
                                        </p:tgtEl>
                                        <p:attrNameLst>
                                          <p:attrName>style.visibility</p:attrName>
                                        </p:attrNameLst>
                                      </p:cBhvr>
                                      <p:to>
                                        <p:strVal val="visible"/>
                                      </p:to>
                                    </p:set>
                                    <p:animEffect transition="in" filter="diamond(in)">
                                      <p:cBhvr>
                                        <p:cTn id="12" dur="2000"/>
                                        <p:tgtEl>
                                          <p:spTgt spid="1024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0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210319" y="177925"/>
            <a:ext cx="9957787" cy="2246769"/>
          </a:xfrm>
          <a:prstGeom prst="rect">
            <a:avLst/>
          </a:prstGeom>
        </p:spPr>
        <p:txBody>
          <a:bodyPr wrap="square">
            <a:spAutoFit/>
          </a:bodyPr>
          <a:lstStyle/>
          <a:p>
            <a:pPr algn="just">
              <a:spcBef>
                <a:spcPts val="1200"/>
              </a:spcBef>
              <a:spcAft>
                <a:spcPts val="1235"/>
              </a:spcAft>
            </a:pPr>
            <a:r>
              <a:rPr lang="en-US" sz="2800" dirty="0">
                <a:solidFill>
                  <a:srgbClr val="000000"/>
                </a:solidFill>
                <a:ea typeface="Times New Roman" panose="02020603050405020304" pitchFamily="18" charset="0"/>
                <a:cs typeface="Arial" panose="020B0604020202020204" pitchFamily="34" charset="0"/>
              </a:rPr>
              <a:t>“</a:t>
            </a:r>
            <a:r>
              <a:rPr lang="en-US" sz="2800" i="1" dirty="0">
                <a:solidFill>
                  <a:srgbClr val="000000"/>
                </a:solidFill>
                <a:ea typeface="Times New Roman" panose="02020603050405020304" pitchFamily="18" charset="0"/>
                <a:cs typeface="Arial" panose="020B0604020202020204" pitchFamily="34" charset="0"/>
              </a:rPr>
              <a:t>The land routes are thousands of years old, the water routes as well, the railways are one hundred years old, the air routes are just </a:t>
            </a:r>
            <a:r>
              <a:rPr lang="en-US" sz="2800" i="1" dirty="0" smtClean="0">
                <a:solidFill>
                  <a:srgbClr val="000000"/>
                </a:solidFill>
                <a:ea typeface="Times New Roman" panose="02020603050405020304" pitchFamily="18" charset="0"/>
                <a:cs typeface="Arial" panose="020B0604020202020204" pitchFamily="34" charset="0"/>
              </a:rPr>
              <a:t>born</a:t>
            </a:r>
            <a:r>
              <a:rPr lang="en-US" sz="2800" dirty="0" smtClean="0">
                <a:solidFill>
                  <a:srgbClr val="000000"/>
                </a:solidFill>
                <a:ea typeface="Times New Roman" panose="02020603050405020304" pitchFamily="18" charset="0"/>
                <a:cs typeface="Arial" panose="020B0604020202020204" pitchFamily="34" charset="0"/>
              </a:rPr>
              <a:t>. </a:t>
            </a:r>
            <a:r>
              <a:rPr lang="en-US" sz="2800" i="1" dirty="0" smtClean="0">
                <a:solidFill>
                  <a:srgbClr val="000000"/>
                </a:solidFill>
                <a:ea typeface="Times New Roman" panose="02020603050405020304" pitchFamily="18" charset="0"/>
                <a:cs typeface="Arial" panose="020B0604020202020204" pitchFamily="34" charset="0"/>
              </a:rPr>
              <a:t>Land routes</a:t>
            </a:r>
            <a:r>
              <a:rPr lang="en-US" sz="2800" dirty="0" smtClean="0">
                <a:solidFill>
                  <a:srgbClr val="000000"/>
                </a:solidFill>
                <a:ea typeface="Times New Roman" panose="02020603050405020304" pitchFamily="18" charset="0"/>
                <a:cs typeface="Arial" panose="020B0604020202020204" pitchFamily="34" charset="0"/>
              </a:rPr>
              <a:t>,</a:t>
            </a:r>
            <a:r>
              <a:rPr lang="en-US" sz="2800" i="1" dirty="0" smtClean="0">
                <a:solidFill>
                  <a:srgbClr val="000000"/>
                </a:solidFill>
                <a:ea typeface="Times New Roman" panose="02020603050405020304" pitchFamily="18" charset="0"/>
                <a:cs typeface="Arial" panose="020B0604020202020204" pitchFamily="34" charset="0"/>
              </a:rPr>
              <a:t> </a:t>
            </a:r>
            <a:r>
              <a:rPr lang="en-US" sz="2800" i="1" dirty="0">
                <a:solidFill>
                  <a:srgbClr val="000000"/>
                </a:solidFill>
                <a:ea typeface="Times New Roman" panose="02020603050405020304" pitchFamily="18" charset="0"/>
                <a:cs typeface="Arial" panose="020B0604020202020204" pitchFamily="34" charset="0"/>
              </a:rPr>
              <a:t>from the origin of mankind, until the advent of the machines, obeyed the pace of man: four kilometers per hour of speed</a:t>
            </a:r>
            <a:r>
              <a:rPr lang="en-US" sz="2800" dirty="0" smtClean="0">
                <a:solidFill>
                  <a:srgbClr val="000000"/>
                </a:solidFill>
                <a:ea typeface="Times New Roman" panose="02020603050405020304" pitchFamily="18" charset="0"/>
                <a:cs typeface="Arial" panose="020B0604020202020204" pitchFamily="34" charset="0"/>
              </a:rPr>
              <a:t>” </a:t>
            </a:r>
            <a:r>
              <a:rPr lang="en-US" sz="2800" dirty="0">
                <a:solidFill>
                  <a:srgbClr val="000000"/>
                </a:solidFill>
                <a:ea typeface="Times New Roman" panose="02020603050405020304" pitchFamily="18" charset="0"/>
                <a:cs typeface="Arial" panose="020B0604020202020204" pitchFamily="34" charset="0"/>
              </a:rPr>
              <a:t>(Le Corbusier, </a:t>
            </a:r>
            <a:r>
              <a:rPr lang="es-ES" sz="2800" i="1" dirty="0">
                <a:solidFill>
                  <a:srgbClr val="000000"/>
                </a:solidFill>
                <a:ea typeface="Times New Roman" panose="02020603050405020304" pitchFamily="18" charset="0"/>
                <a:cs typeface="Arial" panose="020B0604020202020204" pitchFamily="34" charset="0"/>
              </a:rPr>
              <a:t>Sur les quatre </a:t>
            </a:r>
            <a:r>
              <a:rPr lang="es-ES" sz="2800" i="1" dirty="0" smtClean="0">
                <a:solidFill>
                  <a:srgbClr val="000000"/>
                </a:solidFill>
                <a:ea typeface="Times New Roman" panose="02020603050405020304" pitchFamily="18" charset="0"/>
                <a:cs typeface="Arial" panose="020B0604020202020204" pitchFamily="34" charset="0"/>
              </a:rPr>
              <a:t>routes, </a:t>
            </a:r>
            <a:r>
              <a:rPr lang="en-US" sz="2800" dirty="0" smtClean="0">
                <a:solidFill>
                  <a:srgbClr val="000000"/>
                </a:solidFill>
                <a:ea typeface="Times New Roman" panose="02020603050405020304" pitchFamily="18" charset="0"/>
                <a:cs typeface="Arial" panose="020B0604020202020204" pitchFamily="34" charset="0"/>
              </a:rPr>
              <a:t>1939).</a:t>
            </a:r>
            <a:endParaRPr lang="it-IT" sz="2800" kern="50" dirty="0">
              <a:effectLst/>
              <a:ea typeface="Calibri" panose="020F0502020204030204" pitchFamily="34" charset="0"/>
              <a:cs typeface="Times New Roman" panose="02020603050405020304" pitchFamily="18" charset="0"/>
            </a:endParaRPr>
          </a:p>
        </p:txBody>
      </p:sp>
      <p:sp>
        <p:nvSpPr>
          <p:cNvPr id="3" name="Rettangolo 2"/>
          <p:cNvSpPr/>
          <p:nvPr/>
        </p:nvSpPr>
        <p:spPr>
          <a:xfrm>
            <a:off x="1210319" y="2712089"/>
            <a:ext cx="9957787" cy="1384995"/>
          </a:xfrm>
          <a:prstGeom prst="rect">
            <a:avLst/>
          </a:prstGeom>
        </p:spPr>
        <p:txBody>
          <a:bodyPr wrap="square">
            <a:spAutoFit/>
          </a:bodyPr>
          <a:lstStyle/>
          <a:p>
            <a:pPr algn="just">
              <a:spcBef>
                <a:spcPts val="1200"/>
              </a:spcBef>
              <a:spcAft>
                <a:spcPts val="1235"/>
              </a:spcAft>
            </a:pPr>
            <a:r>
              <a:rPr lang="en-US" sz="2800" dirty="0" smtClean="0">
                <a:solidFill>
                  <a:srgbClr val="000000"/>
                </a:solidFill>
                <a:ea typeface="Times New Roman" panose="02020603050405020304" pitchFamily="18" charset="0"/>
                <a:cs typeface="Arial" panose="020B0604020202020204" pitchFamily="34" charset="0"/>
              </a:rPr>
              <a:t>Il 30% degli </a:t>
            </a:r>
            <a:r>
              <a:rPr lang="en-US" sz="2800" dirty="0" err="1" smtClean="0">
                <a:solidFill>
                  <a:srgbClr val="000000"/>
                </a:solidFill>
                <a:ea typeface="Times New Roman" panose="02020603050405020304" pitchFamily="18" charset="0"/>
                <a:cs typeface="Arial" panose="020B0604020202020204" pitchFamily="34" charset="0"/>
              </a:rPr>
              <a:t>insediamenti</a:t>
            </a:r>
            <a:r>
              <a:rPr lang="en-US" sz="2800" dirty="0" smtClean="0">
                <a:solidFill>
                  <a:srgbClr val="000000"/>
                </a:solidFill>
                <a:ea typeface="Times New Roman" panose="02020603050405020304" pitchFamily="18" charset="0"/>
                <a:cs typeface="Arial" panose="020B0604020202020204" pitchFamily="34" charset="0"/>
              </a:rPr>
              <a:t> </a:t>
            </a:r>
            <a:r>
              <a:rPr lang="en-US" sz="2800" dirty="0" err="1" smtClean="0">
                <a:solidFill>
                  <a:srgbClr val="000000"/>
                </a:solidFill>
                <a:ea typeface="Times New Roman" panose="02020603050405020304" pitchFamily="18" charset="0"/>
                <a:cs typeface="Arial" panose="020B0604020202020204" pitchFamily="34" charset="0"/>
              </a:rPr>
              <a:t>europei</a:t>
            </a:r>
            <a:r>
              <a:rPr lang="en-US" sz="2800" dirty="0" smtClean="0">
                <a:solidFill>
                  <a:srgbClr val="000000"/>
                </a:solidFill>
                <a:ea typeface="Times New Roman" panose="02020603050405020304" pitchFamily="18" charset="0"/>
                <a:cs typeface="Arial" panose="020B0604020202020204" pitchFamily="34" charset="0"/>
              </a:rPr>
              <a:t> è di </a:t>
            </a:r>
            <a:r>
              <a:rPr lang="en-US" sz="2800" dirty="0" err="1" smtClean="0">
                <a:solidFill>
                  <a:srgbClr val="000000"/>
                </a:solidFill>
                <a:ea typeface="Times New Roman" panose="02020603050405020304" pitchFamily="18" charset="0"/>
                <a:cs typeface="Arial" panose="020B0604020202020204" pitchFamily="34" charset="0"/>
              </a:rPr>
              <a:t>origine</a:t>
            </a:r>
            <a:r>
              <a:rPr lang="en-US" sz="2800" dirty="0" smtClean="0">
                <a:solidFill>
                  <a:srgbClr val="000000"/>
                </a:solidFill>
                <a:ea typeface="Times New Roman" panose="02020603050405020304" pitchFamily="18" charset="0"/>
                <a:cs typeface="Arial" panose="020B0604020202020204" pitchFamily="34" charset="0"/>
              </a:rPr>
              <a:t> </a:t>
            </a:r>
            <a:r>
              <a:rPr lang="en-US" sz="2800" dirty="0" err="1" smtClean="0">
                <a:solidFill>
                  <a:srgbClr val="000000"/>
                </a:solidFill>
                <a:ea typeface="Times New Roman" panose="02020603050405020304" pitchFamily="18" charset="0"/>
                <a:cs typeface="Arial" panose="020B0604020202020204" pitchFamily="34" charset="0"/>
              </a:rPr>
              <a:t>romana</a:t>
            </a:r>
            <a:r>
              <a:rPr lang="en-US" sz="2800" dirty="0" smtClean="0">
                <a:solidFill>
                  <a:srgbClr val="000000"/>
                </a:solidFill>
                <a:ea typeface="Times New Roman" panose="02020603050405020304" pitchFamily="18" charset="0"/>
                <a:cs typeface="Arial" panose="020B0604020202020204" pitchFamily="34" charset="0"/>
              </a:rPr>
              <a:t> e lo sprawl </a:t>
            </a:r>
            <a:r>
              <a:rPr lang="en-US" sz="2800" dirty="0" err="1" smtClean="0">
                <a:solidFill>
                  <a:srgbClr val="000000"/>
                </a:solidFill>
                <a:ea typeface="Times New Roman" panose="02020603050405020304" pitchFamily="18" charset="0"/>
                <a:cs typeface="Arial" panose="020B0604020202020204" pitchFamily="34" charset="0"/>
              </a:rPr>
              <a:t>successivo</a:t>
            </a:r>
            <a:r>
              <a:rPr lang="en-US" sz="2800" dirty="0" smtClean="0">
                <a:solidFill>
                  <a:srgbClr val="000000"/>
                </a:solidFill>
                <a:ea typeface="Times New Roman" panose="02020603050405020304" pitchFamily="18" charset="0"/>
                <a:cs typeface="Arial" panose="020B0604020202020204" pitchFamily="34" charset="0"/>
              </a:rPr>
              <a:t> </a:t>
            </a:r>
            <a:r>
              <a:rPr lang="en-US" sz="2800" dirty="0" err="1" smtClean="0">
                <a:solidFill>
                  <a:srgbClr val="000000"/>
                </a:solidFill>
                <a:ea typeface="Times New Roman" panose="02020603050405020304" pitchFamily="18" charset="0"/>
                <a:cs typeface="Arial" panose="020B0604020202020204" pitchFamily="34" charset="0"/>
              </a:rPr>
              <a:t>alla</a:t>
            </a:r>
            <a:r>
              <a:rPr lang="en-US" sz="2800" dirty="0" smtClean="0">
                <a:solidFill>
                  <a:srgbClr val="000000"/>
                </a:solidFill>
                <a:ea typeface="Times New Roman" panose="02020603050405020304" pitchFamily="18" charset="0"/>
                <a:cs typeface="Arial" panose="020B0604020202020204" pitchFamily="34" charset="0"/>
              </a:rPr>
              <a:t> IIWW è </a:t>
            </a:r>
            <a:r>
              <a:rPr lang="en-US" sz="2800" dirty="0" err="1" smtClean="0">
                <a:solidFill>
                  <a:srgbClr val="000000"/>
                </a:solidFill>
                <a:ea typeface="Times New Roman" panose="02020603050405020304" pitchFamily="18" charset="0"/>
                <a:cs typeface="Arial" panose="020B0604020202020204" pitchFamily="34" charset="0"/>
              </a:rPr>
              <a:t>ampiamente</a:t>
            </a:r>
            <a:r>
              <a:rPr lang="en-US" sz="2800" dirty="0" smtClean="0">
                <a:solidFill>
                  <a:srgbClr val="000000"/>
                </a:solidFill>
                <a:ea typeface="Times New Roman" panose="02020603050405020304" pitchFamily="18" charset="0"/>
                <a:cs typeface="Arial" panose="020B0604020202020204" pitchFamily="34" charset="0"/>
              </a:rPr>
              <a:t> </a:t>
            </a:r>
            <a:r>
              <a:rPr lang="en-US" sz="2800" dirty="0" err="1" smtClean="0">
                <a:solidFill>
                  <a:srgbClr val="000000"/>
                </a:solidFill>
                <a:ea typeface="Times New Roman" panose="02020603050405020304" pitchFamily="18" charset="0"/>
                <a:cs typeface="Arial" panose="020B0604020202020204" pitchFamily="34" charset="0"/>
              </a:rPr>
              <a:t>dovuto</a:t>
            </a:r>
            <a:r>
              <a:rPr lang="en-US" sz="2800" dirty="0" smtClean="0">
                <a:solidFill>
                  <a:srgbClr val="000000"/>
                </a:solidFill>
                <a:ea typeface="Times New Roman" panose="02020603050405020304" pitchFamily="18" charset="0"/>
                <a:cs typeface="Arial" panose="020B0604020202020204" pitchFamily="34" charset="0"/>
              </a:rPr>
              <a:t> </a:t>
            </a:r>
            <a:r>
              <a:rPr lang="en-US" sz="2800" dirty="0" err="1" smtClean="0">
                <a:solidFill>
                  <a:srgbClr val="000000"/>
                </a:solidFill>
                <a:ea typeface="Times New Roman" panose="02020603050405020304" pitchFamily="18" charset="0"/>
                <a:cs typeface="Arial" panose="020B0604020202020204" pitchFamily="34" charset="0"/>
              </a:rPr>
              <a:t>alla</a:t>
            </a:r>
            <a:r>
              <a:rPr lang="en-US" sz="2800" dirty="0" smtClean="0">
                <a:solidFill>
                  <a:srgbClr val="000000"/>
                </a:solidFill>
                <a:ea typeface="Times New Roman" panose="02020603050405020304" pitchFamily="18" charset="0"/>
                <a:cs typeface="Arial" panose="020B0604020202020204" pitchFamily="34" charset="0"/>
              </a:rPr>
              <a:t> </a:t>
            </a:r>
            <a:r>
              <a:rPr lang="en-US" sz="2800" dirty="0" err="1" smtClean="0">
                <a:solidFill>
                  <a:srgbClr val="000000"/>
                </a:solidFill>
                <a:ea typeface="Times New Roman" panose="02020603050405020304" pitchFamily="18" charset="0"/>
                <a:cs typeface="Arial" panose="020B0604020202020204" pitchFamily="34" charset="0"/>
              </a:rPr>
              <a:t>diffusione</a:t>
            </a:r>
            <a:r>
              <a:rPr lang="en-US" sz="2800" dirty="0" smtClean="0">
                <a:solidFill>
                  <a:srgbClr val="000000"/>
                </a:solidFill>
                <a:ea typeface="Times New Roman" panose="02020603050405020304" pitchFamily="18" charset="0"/>
                <a:cs typeface="Arial" panose="020B0604020202020204" pitchFamily="34" charset="0"/>
              </a:rPr>
              <a:t> della </a:t>
            </a:r>
            <a:r>
              <a:rPr lang="en-US" sz="2800" dirty="0" err="1" smtClean="0">
                <a:solidFill>
                  <a:srgbClr val="000000"/>
                </a:solidFill>
                <a:ea typeface="Times New Roman" panose="02020603050405020304" pitchFamily="18" charset="0"/>
                <a:cs typeface="Arial" panose="020B0604020202020204" pitchFamily="34" charset="0"/>
              </a:rPr>
              <a:t>proprietà</a:t>
            </a:r>
            <a:r>
              <a:rPr lang="en-US" sz="2800" dirty="0" smtClean="0">
                <a:solidFill>
                  <a:srgbClr val="000000"/>
                </a:solidFill>
                <a:ea typeface="Times New Roman" panose="02020603050405020304" pitchFamily="18" charset="0"/>
                <a:cs typeface="Arial" panose="020B0604020202020204" pitchFamily="34" charset="0"/>
              </a:rPr>
              <a:t> </a:t>
            </a:r>
            <a:r>
              <a:rPr lang="en-US" sz="2800" dirty="0" err="1" smtClean="0">
                <a:solidFill>
                  <a:srgbClr val="000000"/>
                </a:solidFill>
                <a:ea typeface="Times New Roman" panose="02020603050405020304" pitchFamily="18" charset="0"/>
                <a:cs typeface="Arial" panose="020B0604020202020204" pitchFamily="34" charset="0"/>
              </a:rPr>
              <a:t>dell’autovettura</a:t>
            </a:r>
            <a:endParaRPr lang="it-IT" sz="2800" kern="50" dirty="0">
              <a:effectLst/>
              <a:ea typeface="Calibri" panose="020F0502020204030204" pitchFamily="34" charset="0"/>
              <a:cs typeface="Times New Roman" panose="02020603050405020304" pitchFamily="18" charset="0"/>
            </a:endParaRPr>
          </a:p>
        </p:txBody>
      </p:sp>
      <p:sp>
        <p:nvSpPr>
          <p:cNvPr id="4" name="Rettangolo 3"/>
          <p:cNvSpPr/>
          <p:nvPr/>
        </p:nvSpPr>
        <p:spPr>
          <a:xfrm>
            <a:off x="1210321" y="4443863"/>
            <a:ext cx="9957787" cy="1815882"/>
          </a:xfrm>
          <a:prstGeom prst="rect">
            <a:avLst/>
          </a:prstGeom>
        </p:spPr>
        <p:txBody>
          <a:bodyPr wrap="square">
            <a:spAutoFit/>
          </a:bodyPr>
          <a:lstStyle/>
          <a:p>
            <a:pPr algn="just">
              <a:spcBef>
                <a:spcPts val="1200"/>
              </a:spcBef>
              <a:spcAft>
                <a:spcPts val="1235"/>
              </a:spcAft>
            </a:pPr>
            <a:r>
              <a:rPr lang="en-US" sz="2800" dirty="0" err="1" smtClean="0">
                <a:solidFill>
                  <a:srgbClr val="000000"/>
                </a:solidFill>
                <a:ea typeface="Times New Roman" panose="02020603050405020304" pitchFamily="18" charset="0"/>
                <a:cs typeface="Arial" panose="020B0604020202020204" pitchFamily="34" charset="0"/>
              </a:rPr>
              <a:t>Ecco</a:t>
            </a:r>
            <a:r>
              <a:rPr lang="en-US" sz="2800" dirty="0" smtClean="0">
                <a:solidFill>
                  <a:srgbClr val="000000"/>
                </a:solidFill>
                <a:ea typeface="Times New Roman" panose="02020603050405020304" pitchFamily="18" charset="0"/>
                <a:cs typeface="Arial" panose="020B0604020202020204" pitchFamily="34" charset="0"/>
              </a:rPr>
              <a:t> la </a:t>
            </a:r>
            <a:r>
              <a:rPr lang="en-US" sz="2800" dirty="0" err="1" smtClean="0">
                <a:solidFill>
                  <a:srgbClr val="000000"/>
                </a:solidFill>
                <a:ea typeface="Times New Roman" panose="02020603050405020304" pitchFamily="18" charset="0"/>
                <a:cs typeface="Arial" panose="020B0604020202020204" pitchFamily="34" charset="0"/>
              </a:rPr>
              <a:t>sfida</a:t>
            </a:r>
            <a:r>
              <a:rPr lang="en-US" sz="2800" dirty="0" smtClean="0">
                <a:solidFill>
                  <a:srgbClr val="000000"/>
                </a:solidFill>
                <a:ea typeface="Times New Roman" panose="02020603050405020304" pitchFamily="18" charset="0"/>
                <a:cs typeface="Arial" panose="020B0604020202020204" pitchFamily="34" charset="0"/>
              </a:rPr>
              <a:t> </a:t>
            </a:r>
            <a:r>
              <a:rPr lang="en-US" sz="2800" dirty="0" err="1" smtClean="0">
                <a:solidFill>
                  <a:srgbClr val="000000"/>
                </a:solidFill>
                <a:ea typeface="Times New Roman" panose="02020603050405020304" pitchFamily="18" charset="0"/>
                <a:cs typeface="Arial" panose="020B0604020202020204" pitchFamily="34" charset="0"/>
              </a:rPr>
              <a:t>nel</a:t>
            </a:r>
            <a:r>
              <a:rPr lang="en-US" sz="2800" dirty="0" smtClean="0">
                <a:solidFill>
                  <a:srgbClr val="000000"/>
                </a:solidFill>
                <a:ea typeface="Times New Roman" panose="02020603050405020304" pitchFamily="18" charset="0"/>
                <a:cs typeface="Arial" panose="020B0604020202020204" pitchFamily="34" charset="0"/>
              </a:rPr>
              <a:t> </a:t>
            </a:r>
            <a:r>
              <a:rPr lang="en-US" sz="2800" dirty="0" err="1" smtClean="0">
                <a:solidFill>
                  <a:srgbClr val="000000"/>
                </a:solidFill>
                <a:ea typeface="Times New Roman" panose="02020603050405020304" pitchFamily="18" charset="0"/>
                <a:cs typeface="Arial" panose="020B0604020202020204" pitchFamily="34" charset="0"/>
              </a:rPr>
              <a:t>legame</a:t>
            </a:r>
            <a:r>
              <a:rPr lang="en-US" sz="2800" dirty="0" smtClean="0">
                <a:solidFill>
                  <a:srgbClr val="000000"/>
                </a:solidFill>
                <a:ea typeface="Times New Roman" panose="02020603050405020304" pitchFamily="18" charset="0"/>
                <a:cs typeface="Arial" panose="020B0604020202020204" pitchFamily="34" charset="0"/>
              </a:rPr>
              <a:t> </a:t>
            </a:r>
            <a:r>
              <a:rPr lang="en-US" sz="2800" dirty="0" err="1" smtClean="0">
                <a:solidFill>
                  <a:srgbClr val="000000"/>
                </a:solidFill>
                <a:ea typeface="Times New Roman" panose="02020603050405020304" pitchFamily="18" charset="0"/>
                <a:cs typeface="Arial" panose="020B0604020202020204" pitchFamily="34" charset="0"/>
              </a:rPr>
              <a:t>tra</a:t>
            </a:r>
            <a:r>
              <a:rPr lang="en-US" sz="2800" dirty="0" smtClean="0">
                <a:solidFill>
                  <a:srgbClr val="000000"/>
                </a:solidFill>
                <a:ea typeface="Times New Roman" panose="02020603050405020304" pitchFamily="18" charset="0"/>
                <a:cs typeface="Arial" panose="020B0604020202020204" pitchFamily="34" charset="0"/>
              </a:rPr>
              <a:t> </a:t>
            </a:r>
            <a:r>
              <a:rPr lang="en-US" sz="2800" dirty="0" err="1" smtClean="0">
                <a:solidFill>
                  <a:srgbClr val="000000"/>
                </a:solidFill>
                <a:ea typeface="Times New Roman" panose="02020603050405020304" pitchFamily="18" charset="0"/>
                <a:cs typeface="Arial" panose="020B0604020202020204" pitchFamily="34" charset="0"/>
              </a:rPr>
              <a:t>mobilità</a:t>
            </a:r>
            <a:r>
              <a:rPr lang="en-US" sz="2800" dirty="0" smtClean="0">
                <a:solidFill>
                  <a:srgbClr val="000000"/>
                </a:solidFill>
                <a:ea typeface="Times New Roman" panose="02020603050405020304" pitchFamily="18" charset="0"/>
                <a:cs typeface="Arial" panose="020B0604020202020204" pitchFamily="34" charset="0"/>
              </a:rPr>
              <a:t> e </a:t>
            </a:r>
            <a:r>
              <a:rPr lang="en-US" sz="2800" dirty="0" err="1" smtClean="0">
                <a:solidFill>
                  <a:srgbClr val="000000"/>
                </a:solidFill>
                <a:ea typeface="Times New Roman" panose="02020603050405020304" pitchFamily="18" charset="0"/>
                <a:cs typeface="Arial" panose="020B0604020202020204" pitchFamily="34" charset="0"/>
              </a:rPr>
              <a:t>urbanistica</a:t>
            </a:r>
            <a:r>
              <a:rPr lang="en-US" sz="2800" dirty="0" smtClean="0">
                <a:solidFill>
                  <a:srgbClr val="000000"/>
                </a:solidFill>
                <a:ea typeface="Times New Roman" panose="02020603050405020304" pitchFamily="18" charset="0"/>
                <a:cs typeface="Arial" panose="020B0604020202020204" pitchFamily="34" charset="0"/>
              </a:rPr>
              <a:t> (</a:t>
            </a:r>
            <a:r>
              <a:rPr lang="en-US" sz="2800" dirty="0" err="1" smtClean="0">
                <a:solidFill>
                  <a:srgbClr val="000000"/>
                </a:solidFill>
                <a:ea typeface="Times New Roman" panose="02020603050405020304" pitchFamily="18" charset="0"/>
                <a:cs typeface="Arial" panose="020B0604020202020204" pitchFamily="34" charset="0"/>
              </a:rPr>
              <a:t>almeno</a:t>
            </a:r>
            <a:r>
              <a:rPr lang="en-US" sz="2800" dirty="0" smtClean="0">
                <a:solidFill>
                  <a:srgbClr val="000000"/>
                </a:solidFill>
                <a:ea typeface="Times New Roman" panose="02020603050405020304" pitchFamily="18" charset="0"/>
                <a:cs typeface="Arial" panose="020B0604020202020204" pitchFamily="34" charset="0"/>
              </a:rPr>
              <a:t> con </a:t>
            </a:r>
            <a:r>
              <a:rPr lang="en-US" sz="2800" dirty="0" err="1" smtClean="0">
                <a:solidFill>
                  <a:srgbClr val="000000"/>
                </a:solidFill>
                <a:ea typeface="Times New Roman" panose="02020603050405020304" pitchFamily="18" charset="0"/>
                <a:cs typeface="Arial" panose="020B0604020202020204" pitchFamily="34" charset="0"/>
              </a:rPr>
              <a:t>riferimento</a:t>
            </a:r>
            <a:r>
              <a:rPr lang="en-US" sz="2800" dirty="0" smtClean="0">
                <a:solidFill>
                  <a:srgbClr val="000000"/>
                </a:solidFill>
                <a:ea typeface="Times New Roman" panose="02020603050405020304" pitchFamily="18" charset="0"/>
                <a:cs typeface="Arial" panose="020B0604020202020204" pitchFamily="34" charset="0"/>
              </a:rPr>
              <a:t> </a:t>
            </a:r>
            <a:r>
              <a:rPr lang="en-US" sz="2800" dirty="0" err="1" smtClean="0">
                <a:solidFill>
                  <a:srgbClr val="000000"/>
                </a:solidFill>
                <a:ea typeface="Times New Roman" panose="02020603050405020304" pitchFamily="18" charset="0"/>
                <a:cs typeface="Arial" panose="020B0604020202020204" pitchFamily="34" charset="0"/>
              </a:rPr>
              <a:t>all’Europa</a:t>
            </a:r>
            <a:r>
              <a:rPr lang="en-US" sz="2800" dirty="0" smtClean="0">
                <a:solidFill>
                  <a:srgbClr val="000000"/>
                </a:solidFill>
                <a:ea typeface="Times New Roman" panose="02020603050405020304" pitchFamily="18" charset="0"/>
                <a:cs typeface="Arial" panose="020B0604020202020204" pitchFamily="34" charset="0"/>
              </a:rPr>
              <a:t>): </a:t>
            </a:r>
            <a:r>
              <a:rPr lang="en-US" sz="2800" dirty="0" err="1" smtClean="0">
                <a:solidFill>
                  <a:srgbClr val="000000"/>
                </a:solidFill>
                <a:ea typeface="Times New Roman" panose="02020603050405020304" pitchFamily="18" charset="0"/>
                <a:cs typeface="Arial" panose="020B0604020202020204" pitchFamily="34" charset="0"/>
              </a:rPr>
              <a:t>governare</a:t>
            </a:r>
            <a:r>
              <a:rPr lang="en-US" sz="2800" dirty="0" smtClean="0">
                <a:solidFill>
                  <a:srgbClr val="000000"/>
                </a:solidFill>
                <a:ea typeface="Times New Roman" panose="02020603050405020304" pitchFamily="18" charset="0"/>
                <a:cs typeface="Arial" panose="020B0604020202020204" pitchFamily="34" charset="0"/>
              </a:rPr>
              <a:t> </a:t>
            </a:r>
            <a:r>
              <a:rPr lang="en-US" sz="2800" dirty="0" err="1" smtClean="0">
                <a:solidFill>
                  <a:srgbClr val="000000"/>
                </a:solidFill>
                <a:ea typeface="Times New Roman" panose="02020603050405020304" pitchFamily="18" charset="0"/>
                <a:cs typeface="Arial" panose="020B0604020202020204" pitchFamily="34" charset="0"/>
              </a:rPr>
              <a:t>strutture</a:t>
            </a:r>
            <a:r>
              <a:rPr lang="en-US" sz="2800" dirty="0" smtClean="0">
                <a:solidFill>
                  <a:srgbClr val="000000"/>
                </a:solidFill>
                <a:ea typeface="Times New Roman" panose="02020603050405020304" pitchFamily="18" charset="0"/>
                <a:cs typeface="Arial" panose="020B0604020202020204" pitchFamily="34" charset="0"/>
              </a:rPr>
              <a:t> </a:t>
            </a:r>
            <a:r>
              <a:rPr lang="en-US" sz="2800" dirty="0" err="1" smtClean="0">
                <a:solidFill>
                  <a:srgbClr val="000000"/>
                </a:solidFill>
                <a:ea typeface="Times New Roman" panose="02020603050405020304" pitchFamily="18" charset="0"/>
                <a:cs typeface="Arial" panose="020B0604020202020204" pitchFamily="34" charset="0"/>
              </a:rPr>
              <a:t>territoriali</a:t>
            </a:r>
            <a:r>
              <a:rPr lang="en-US" sz="2800" dirty="0" smtClean="0">
                <a:solidFill>
                  <a:srgbClr val="000000"/>
                </a:solidFill>
                <a:ea typeface="Times New Roman" panose="02020603050405020304" pitchFamily="18" charset="0"/>
                <a:cs typeface="Arial" panose="020B0604020202020204" pitchFamily="34" charset="0"/>
              </a:rPr>
              <a:t> </a:t>
            </a:r>
            <a:r>
              <a:rPr lang="en-US" sz="2800" b="1" dirty="0" err="1" smtClean="0">
                <a:solidFill>
                  <a:srgbClr val="000000"/>
                </a:solidFill>
                <a:ea typeface="Times New Roman" panose="02020603050405020304" pitchFamily="18" charset="0"/>
                <a:cs typeface="Arial" panose="020B0604020202020204" pitchFamily="34" charset="0"/>
              </a:rPr>
              <a:t>antiche</a:t>
            </a:r>
            <a:r>
              <a:rPr lang="en-US" sz="2800" b="1" dirty="0" smtClean="0">
                <a:solidFill>
                  <a:srgbClr val="000000"/>
                </a:solidFill>
                <a:ea typeface="Times New Roman" panose="02020603050405020304" pitchFamily="18" charset="0"/>
                <a:cs typeface="Arial" panose="020B0604020202020204" pitchFamily="34" charset="0"/>
              </a:rPr>
              <a:t> e </a:t>
            </a:r>
            <a:r>
              <a:rPr lang="en-US" sz="2800" b="1" dirty="0" err="1" smtClean="0">
                <a:solidFill>
                  <a:srgbClr val="000000"/>
                </a:solidFill>
                <a:ea typeface="Times New Roman" panose="02020603050405020304" pitchFamily="18" charset="0"/>
                <a:cs typeface="Arial" panose="020B0604020202020204" pitchFamily="34" charset="0"/>
              </a:rPr>
              <a:t>stratificate</a:t>
            </a:r>
            <a:r>
              <a:rPr lang="en-US" sz="2800" dirty="0" smtClean="0">
                <a:solidFill>
                  <a:srgbClr val="000000"/>
                </a:solidFill>
                <a:ea typeface="Times New Roman" panose="02020603050405020304" pitchFamily="18" charset="0"/>
                <a:cs typeface="Arial" panose="020B0604020202020204" pitchFamily="34" charset="0"/>
              </a:rPr>
              <a:t>, o </a:t>
            </a:r>
            <a:r>
              <a:rPr lang="en-US" sz="2800" b="1" dirty="0" smtClean="0">
                <a:solidFill>
                  <a:srgbClr val="000000"/>
                </a:solidFill>
                <a:ea typeface="Times New Roman" panose="02020603050405020304" pitchFamily="18" charset="0"/>
                <a:cs typeface="Arial" panose="020B0604020202020204" pitchFamily="34" charset="0"/>
              </a:rPr>
              <a:t>disperse</a:t>
            </a:r>
            <a:r>
              <a:rPr lang="en-US" sz="2800" dirty="0" smtClean="0">
                <a:solidFill>
                  <a:srgbClr val="000000"/>
                </a:solidFill>
                <a:ea typeface="Times New Roman" panose="02020603050405020304" pitchFamily="18" charset="0"/>
                <a:cs typeface="Arial" panose="020B0604020202020204" pitchFamily="34" charset="0"/>
              </a:rPr>
              <a:t> </a:t>
            </a:r>
            <a:r>
              <a:rPr lang="en-US" sz="2800" dirty="0" err="1" smtClean="0">
                <a:solidFill>
                  <a:srgbClr val="000000"/>
                </a:solidFill>
                <a:ea typeface="Times New Roman" panose="02020603050405020304" pitchFamily="18" charset="0"/>
                <a:cs typeface="Arial" panose="020B0604020202020204" pitchFamily="34" charset="0"/>
              </a:rPr>
              <a:t>insieme</a:t>
            </a:r>
            <a:r>
              <a:rPr lang="en-US" sz="2800" dirty="0" smtClean="0">
                <a:solidFill>
                  <a:srgbClr val="000000"/>
                </a:solidFill>
                <a:ea typeface="Times New Roman" panose="02020603050405020304" pitchFamily="18" charset="0"/>
                <a:cs typeface="Arial" panose="020B0604020202020204" pitchFamily="34" charset="0"/>
              </a:rPr>
              <a:t> a “</a:t>
            </a:r>
            <a:r>
              <a:rPr lang="en-US" sz="2800" b="1" dirty="0" err="1" smtClean="0">
                <a:solidFill>
                  <a:srgbClr val="000000"/>
                </a:solidFill>
                <a:ea typeface="Times New Roman" panose="02020603050405020304" pitchFamily="18" charset="0"/>
                <a:cs typeface="Arial" panose="020B0604020202020204" pitchFamily="34" charset="0"/>
              </a:rPr>
              <a:t>macchine</a:t>
            </a:r>
            <a:r>
              <a:rPr lang="en-US" sz="2800" dirty="0" smtClean="0">
                <a:solidFill>
                  <a:srgbClr val="000000"/>
                </a:solidFill>
                <a:ea typeface="Times New Roman" panose="02020603050405020304" pitchFamily="18" charset="0"/>
                <a:cs typeface="Arial" panose="020B0604020202020204" pitchFamily="34" charset="0"/>
              </a:rPr>
              <a:t>” e </a:t>
            </a:r>
            <a:r>
              <a:rPr lang="en-US" sz="2800" b="1" dirty="0" err="1" smtClean="0">
                <a:solidFill>
                  <a:srgbClr val="000000"/>
                </a:solidFill>
                <a:ea typeface="Times New Roman" panose="02020603050405020304" pitchFamily="18" charset="0"/>
                <a:cs typeface="Arial" panose="020B0604020202020204" pitchFamily="34" charset="0"/>
              </a:rPr>
              <a:t>infrastrutture</a:t>
            </a:r>
            <a:r>
              <a:rPr lang="en-US" sz="2800" b="1" dirty="0" smtClean="0">
                <a:solidFill>
                  <a:srgbClr val="000000"/>
                </a:solidFill>
                <a:ea typeface="Times New Roman" panose="02020603050405020304" pitchFamily="18" charset="0"/>
                <a:cs typeface="Arial" panose="020B0604020202020204" pitchFamily="34" charset="0"/>
              </a:rPr>
              <a:t> </a:t>
            </a:r>
            <a:r>
              <a:rPr lang="en-US" sz="2800" dirty="0" smtClean="0">
                <a:solidFill>
                  <a:srgbClr val="000000"/>
                </a:solidFill>
                <a:ea typeface="Times New Roman" panose="02020603050405020304" pitchFamily="18" charset="0"/>
                <a:cs typeface="Arial" panose="020B0604020202020204" pitchFamily="34" charset="0"/>
              </a:rPr>
              <a:t>che </a:t>
            </a:r>
            <a:r>
              <a:rPr lang="en-US" sz="2800" dirty="0" err="1" smtClean="0">
                <a:solidFill>
                  <a:srgbClr val="000000"/>
                </a:solidFill>
                <a:ea typeface="Times New Roman" panose="02020603050405020304" pitchFamily="18" charset="0"/>
                <a:cs typeface="Arial" panose="020B0604020202020204" pitchFamily="34" charset="0"/>
              </a:rPr>
              <a:t>si</a:t>
            </a:r>
            <a:r>
              <a:rPr lang="en-US" sz="2800" dirty="0" smtClean="0">
                <a:solidFill>
                  <a:srgbClr val="000000"/>
                </a:solidFill>
                <a:ea typeface="Times New Roman" panose="02020603050405020304" pitchFamily="18" charset="0"/>
                <a:cs typeface="Arial" panose="020B0604020202020204" pitchFamily="34" charset="0"/>
              </a:rPr>
              <a:t> sono </a:t>
            </a:r>
            <a:r>
              <a:rPr lang="en-US" sz="2800" dirty="0" err="1" smtClean="0">
                <a:solidFill>
                  <a:srgbClr val="000000"/>
                </a:solidFill>
                <a:ea typeface="Times New Roman" panose="02020603050405020304" pitchFamily="18" charset="0"/>
                <a:cs typeface="Arial" panose="020B0604020202020204" pitchFamily="34" charset="0"/>
              </a:rPr>
              <a:t>sviluppate</a:t>
            </a:r>
            <a:r>
              <a:rPr lang="en-US" sz="2800" dirty="0" smtClean="0">
                <a:solidFill>
                  <a:srgbClr val="000000"/>
                </a:solidFill>
                <a:ea typeface="Times New Roman" panose="02020603050405020304" pitchFamily="18" charset="0"/>
                <a:cs typeface="Arial" panose="020B0604020202020204" pitchFamily="34" charset="0"/>
              </a:rPr>
              <a:t> (quasi) </a:t>
            </a:r>
            <a:r>
              <a:rPr lang="en-US" sz="2800" dirty="0" err="1" smtClean="0">
                <a:solidFill>
                  <a:srgbClr val="000000"/>
                </a:solidFill>
                <a:ea typeface="Times New Roman" panose="02020603050405020304" pitchFamily="18" charset="0"/>
                <a:cs typeface="Arial" panose="020B0604020202020204" pitchFamily="34" charset="0"/>
              </a:rPr>
              <a:t>autonomamente</a:t>
            </a:r>
            <a:r>
              <a:rPr lang="en-US" sz="2800" dirty="0" smtClean="0">
                <a:solidFill>
                  <a:srgbClr val="000000"/>
                </a:solidFill>
                <a:ea typeface="Times New Roman" panose="02020603050405020304" pitchFamily="18" charset="0"/>
                <a:cs typeface="Arial" panose="020B0604020202020204" pitchFamily="34" charset="0"/>
              </a:rPr>
              <a:t> e in </a:t>
            </a:r>
            <a:r>
              <a:rPr lang="en-US" sz="2800" dirty="0" err="1" smtClean="0">
                <a:solidFill>
                  <a:srgbClr val="000000"/>
                </a:solidFill>
                <a:ea typeface="Times New Roman" panose="02020603050405020304" pitchFamily="18" charset="0"/>
                <a:cs typeface="Arial" panose="020B0604020202020204" pitchFamily="34" charset="0"/>
              </a:rPr>
              <a:t>maniera</a:t>
            </a:r>
            <a:r>
              <a:rPr lang="en-US" sz="2800" dirty="0" smtClean="0">
                <a:solidFill>
                  <a:srgbClr val="000000"/>
                </a:solidFill>
                <a:ea typeface="Times New Roman" panose="02020603050405020304" pitchFamily="18" charset="0"/>
                <a:cs typeface="Arial" panose="020B0604020202020204" pitchFamily="34" charset="0"/>
              </a:rPr>
              <a:t> </a:t>
            </a:r>
            <a:r>
              <a:rPr lang="en-US" sz="2800" b="1" dirty="0" err="1" smtClean="0">
                <a:solidFill>
                  <a:srgbClr val="000000"/>
                </a:solidFill>
                <a:ea typeface="Times New Roman" panose="02020603050405020304" pitchFamily="18" charset="0"/>
                <a:cs typeface="Arial" panose="020B0604020202020204" pitchFamily="34" charset="0"/>
              </a:rPr>
              <a:t>asincrona</a:t>
            </a:r>
            <a:endParaRPr lang="it-IT" sz="2800" b="1" kern="50" dirty="0">
              <a:effectLst/>
              <a:ea typeface="Calibri" panose="020F0502020204030204" pitchFamily="34" charset="0"/>
              <a:cs typeface="Times New Roman" panose="02020603050405020304" pitchFamily="18" charset="0"/>
            </a:endParaRPr>
          </a:p>
        </p:txBody>
      </p:sp>
      <p:sp>
        <p:nvSpPr>
          <p:cNvPr id="5" name="Freccia in giù 4"/>
          <p:cNvSpPr/>
          <p:nvPr/>
        </p:nvSpPr>
        <p:spPr>
          <a:xfrm>
            <a:off x="6064927" y="3730340"/>
            <a:ext cx="605160" cy="733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Titolo 1"/>
          <p:cNvSpPr txBox="1">
            <a:spLocks/>
          </p:cNvSpPr>
          <p:nvPr/>
        </p:nvSpPr>
        <p:spPr>
          <a:xfrm rot="16200000">
            <a:off x="-883598" y="1580208"/>
            <a:ext cx="3159956" cy="81629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b="1" dirty="0" smtClean="0"/>
              <a:t>INCIPIT</a:t>
            </a:r>
            <a:endParaRPr lang="it-IT" b="1" dirty="0"/>
          </a:p>
        </p:txBody>
      </p:sp>
    </p:spTree>
    <p:extLst>
      <p:ext uri="{BB962C8B-B14F-4D97-AF65-F5344CB8AC3E}">
        <p14:creationId xmlns:p14="http://schemas.microsoft.com/office/powerpoint/2010/main" val="1998828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p:cNvSpPr txBox="1">
            <a:spLocks noChangeArrowheads="1"/>
          </p:cNvSpPr>
          <p:nvPr/>
        </p:nvSpPr>
        <p:spPr bwMode="auto">
          <a:xfrm>
            <a:off x="7542690" y="120728"/>
            <a:ext cx="3924300" cy="6370975"/>
          </a:xfrm>
          <a:prstGeom prst="rect">
            <a:avLst/>
          </a:prstGeom>
          <a:noFill/>
          <a:ln w="9525">
            <a:solidFill>
              <a:srgbClr val="777777"/>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400">
                <a:solidFill>
                  <a:schemeClr val="tx1"/>
                </a:solidFill>
                <a:latin typeface="Helvetica" panose="020B0604020202020204" pitchFamily="34" charset="0"/>
              </a:defRPr>
            </a:lvl1pPr>
            <a:lvl2pPr>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pPr>
              <a:spcBef>
                <a:spcPct val="50000"/>
              </a:spcBef>
            </a:pPr>
            <a:r>
              <a:rPr lang="en-US" altLang="it-IT" b="1" u="sng" dirty="0" err="1">
                <a:solidFill>
                  <a:srgbClr val="002060"/>
                </a:solidFill>
              </a:rPr>
              <a:t>Friburgo</a:t>
            </a:r>
            <a:r>
              <a:rPr lang="en-US" altLang="it-IT" b="1" u="sng" dirty="0">
                <a:solidFill>
                  <a:srgbClr val="002060"/>
                </a:solidFill>
              </a:rPr>
              <a:t>:</a:t>
            </a:r>
          </a:p>
          <a:p>
            <a:pPr>
              <a:spcBef>
                <a:spcPct val="50000"/>
              </a:spcBef>
              <a:buFontTx/>
              <a:buChar char="•"/>
            </a:pPr>
            <a:r>
              <a:rPr lang="en-US" altLang="it-IT" b="1" dirty="0" smtClean="0">
                <a:solidFill>
                  <a:srgbClr val="002060"/>
                </a:solidFill>
              </a:rPr>
              <a:t>  </a:t>
            </a:r>
            <a:r>
              <a:rPr lang="en-US" altLang="it-IT" b="1" dirty="0">
                <a:solidFill>
                  <a:srgbClr val="002060"/>
                </a:solidFill>
              </a:rPr>
              <a:t>431 </a:t>
            </a:r>
            <a:r>
              <a:rPr lang="en-US" altLang="it-IT" b="1" dirty="0" err="1">
                <a:solidFill>
                  <a:srgbClr val="002060"/>
                </a:solidFill>
              </a:rPr>
              <a:t>autovetture</a:t>
            </a:r>
            <a:r>
              <a:rPr lang="en-US" altLang="it-IT" b="1" dirty="0">
                <a:solidFill>
                  <a:srgbClr val="002060"/>
                </a:solidFill>
              </a:rPr>
              <a:t>/   </a:t>
            </a:r>
          </a:p>
          <a:p>
            <a:pPr>
              <a:spcBef>
                <a:spcPct val="50000"/>
              </a:spcBef>
            </a:pPr>
            <a:r>
              <a:rPr lang="en-US" altLang="it-IT" b="1" dirty="0">
                <a:solidFill>
                  <a:srgbClr val="002060"/>
                </a:solidFill>
              </a:rPr>
              <a:t>   1,000 </a:t>
            </a:r>
            <a:r>
              <a:rPr lang="en-US" altLang="it-IT" b="1" dirty="0" err="1">
                <a:solidFill>
                  <a:srgbClr val="002060"/>
                </a:solidFill>
              </a:rPr>
              <a:t>abitanti</a:t>
            </a:r>
            <a:endParaRPr lang="en-US" altLang="it-IT" b="1" dirty="0">
              <a:solidFill>
                <a:srgbClr val="002060"/>
              </a:solidFill>
            </a:endParaRPr>
          </a:p>
          <a:p>
            <a:pPr>
              <a:spcBef>
                <a:spcPct val="50000"/>
              </a:spcBef>
            </a:pPr>
            <a:r>
              <a:rPr lang="en-US" altLang="it-IT" b="1" dirty="0">
                <a:solidFill>
                  <a:srgbClr val="002060"/>
                </a:solidFill>
              </a:rPr>
              <a:t>   </a:t>
            </a:r>
            <a:r>
              <a:rPr lang="en-US" altLang="it-IT" sz="1600" b="1" dirty="0">
                <a:solidFill>
                  <a:srgbClr val="002060"/>
                </a:solidFill>
              </a:rPr>
              <a:t>(Germania: 570 </a:t>
            </a:r>
            <a:r>
              <a:rPr lang="en-US" altLang="it-IT" sz="1600" b="1" dirty="0" err="1">
                <a:solidFill>
                  <a:srgbClr val="002060"/>
                </a:solidFill>
              </a:rPr>
              <a:t>autovetture</a:t>
            </a:r>
            <a:r>
              <a:rPr lang="en-US" altLang="it-IT" sz="1600" b="1" dirty="0">
                <a:solidFill>
                  <a:srgbClr val="002060"/>
                </a:solidFill>
              </a:rPr>
              <a:t>/ </a:t>
            </a:r>
          </a:p>
          <a:p>
            <a:pPr>
              <a:spcBef>
                <a:spcPct val="50000"/>
              </a:spcBef>
            </a:pPr>
            <a:r>
              <a:rPr lang="en-US" altLang="it-IT" sz="1600" b="1" dirty="0">
                <a:solidFill>
                  <a:srgbClr val="002060"/>
                </a:solidFill>
              </a:rPr>
              <a:t>     </a:t>
            </a:r>
            <a:r>
              <a:rPr lang="en-US" altLang="it-IT" sz="1600" b="1" dirty="0" smtClean="0">
                <a:solidFill>
                  <a:srgbClr val="002060"/>
                </a:solidFill>
              </a:rPr>
              <a:t>1.000 </a:t>
            </a:r>
            <a:r>
              <a:rPr lang="en-US" altLang="it-IT" sz="1600" b="1" dirty="0" err="1">
                <a:solidFill>
                  <a:srgbClr val="002060"/>
                </a:solidFill>
              </a:rPr>
              <a:t>abitanti</a:t>
            </a:r>
            <a:r>
              <a:rPr lang="en-US" altLang="it-IT" sz="1600" b="1" dirty="0">
                <a:solidFill>
                  <a:srgbClr val="002060"/>
                </a:solidFill>
              </a:rPr>
              <a:t>)</a:t>
            </a:r>
          </a:p>
          <a:p>
            <a:pPr>
              <a:spcBef>
                <a:spcPct val="50000"/>
              </a:spcBef>
              <a:buFontTx/>
              <a:buChar char="•"/>
            </a:pPr>
            <a:r>
              <a:rPr lang="en-US" altLang="it-IT" b="1" dirty="0">
                <a:solidFill>
                  <a:srgbClr val="002060"/>
                </a:solidFill>
              </a:rPr>
              <a:t>  </a:t>
            </a:r>
            <a:r>
              <a:rPr lang="en-US" altLang="it-IT" b="1" dirty="0" err="1">
                <a:solidFill>
                  <a:srgbClr val="002060"/>
                </a:solidFill>
              </a:rPr>
              <a:t>Nuovi</a:t>
            </a:r>
            <a:r>
              <a:rPr lang="en-US" altLang="it-IT" b="1" dirty="0">
                <a:solidFill>
                  <a:srgbClr val="002060"/>
                </a:solidFill>
              </a:rPr>
              <a:t> </a:t>
            </a:r>
            <a:r>
              <a:rPr lang="en-US" altLang="it-IT" b="1" dirty="0" err="1">
                <a:solidFill>
                  <a:srgbClr val="002060"/>
                </a:solidFill>
              </a:rPr>
              <a:t>quartieri</a:t>
            </a:r>
            <a:r>
              <a:rPr lang="en-US" altLang="it-IT" b="1" dirty="0">
                <a:solidFill>
                  <a:srgbClr val="002060"/>
                </a:solidFill>
              </a:rPr>
              <a:t> </a:t>
            </a:r>
          </a:p>
          <a:p>
            <a:pPr>
              <a:spcBef>
                <a:spcPct val="50000"/>
              </a:spcBef>
            </a:pPr>
            <a:r>
              <a:rPr lang="en-US" altLang="it-IT" b="1" dirty="0">
                <a:solidFill>
                  <a:srgbClr val="002060"/>
                </a:solidFill>
              </a:rPr>
              <a:t>   </a:t>
            </a:r>
            <a:r>
              <a:rPr lang="en-US" altLang="it-IT" b="1" dirty="0" err="1">
                <a:solidFill>
                  <a:srgbClr val="002060"/>
                </a:solidFill>
              </a:rPr>
              <a:t>Rieselfeld</a:t>
            </a:r>
            <a:r>
              <a:rPr lang="en-US" altLang="it-IT" b="1" dirty="0">
                <a:solidFill>
                  <a:srgbClr val="002060"/>
                </a:solidFill>
              </a:rPr>
              <a:t> e </a:t>
            </a:r>
          </a:p>
          <a:p>
            <a:pPr>
              <a:spcBef>
                <a:spcPct val="50000"/>
              </a:spcBef>
            </a:pPr>
            <a:r>
              <a:rPr lang="en-US" altLang="it-IT" b="1" dirty="0">
                <a:solidFill>
                  <a:srgbClr val="002060"/>
                </a:solidFill>
              </a:rPr>
              <a:t>   Vauban:</a:t>
            </a:r>
          </a:p>
          <a:p>
            <a:pPr lvl="1">
              <a:spcBef>
                <a:spcPct val="50000"/>
              </a:spcBef>
              <a:buFontTx/>
              <a:buChar char="•"/>
            </a:pPr>
            <a:r>
              <a:rPr lang="en-US" altLang="it-IT" b="1" dirty="0">
                <a:solidFill>
                  <a:srgbClr val="002060"/>
                </a:solidFill>
              </a:rPr>
              <a:t>  337 e 222 </a:t>
            </a:r>
            <a:r>
              <a:rPr lang="en-US" altLang="it-IT" b="1" dirty="0" err="1">
                <a:solidFill>
                  <a:srgbClr val="002060"/>
                </a:solidFill>
              </a:rPr>
              <a:t>autovetture</a:t>
            </a:r>
            <a:r>
              <a:rPr lang="en-US" altLang="it-IT" b="1" dirty="0">
                <a:solidFill>
                  <a:srgbClr val="002060"/>
                </a:solidFill>
              </a:rPr>
              <a:t>/ </a:t>
            </a:r>
            <a:r>
              <a:rPr lang="en-US" altLang="it-IT" b="1" dirty="0" smtClean="0">
                <a:solidFill>
                  <a:srgbClr val="002060"/>
                </a:solidFill>
              </a:rPr>
              <a:t>1.000 </a:t>
            </a:r>
            <a:r>
              <a:rPr lang="en-US" altLang="it-IT" b="1" dirty="0" err="1" smtClean="0">
                <a:solidFill>
                  <a:srgbClr val="002060"/>
                </a:solidFill>
              </a:rPr>
              <a:t>abitanti</a:t>
            </a:r>
            <a:endParaRPr lang="en-US" altLang="it-IT" b="1" dirty="0" smtClean="0">
              <a:solidFill>
                <a:srgbClr val="002060"/>
              </a:solidFill>
            </a:endParaRPr>
          </a:p>
          <a:p>
            <a:pPr>
              <a:spcBef>
                <a:spcPct val="50000"/>
              </a:spcBef>
            </a:pPr>
            <a:r>
              <a:rPr lang="en-US" altLang="it-IT" b="1" dirty="0">
                <a:solidFill>
                  <a:srgbClr val="002060"/>
                </a:solidFill>
              </a:rPr>
              <a:t> </a:t>
            </a:r>
            <a:r>
              <a:rPr lang="en-US" altLang="it-IT" b="1" dirty="0" smtClean="0">
                <a:solidFill>
                  <a:srgbClr val="002060"/>
                </a:solidFill>
              </a:rPr>
              <a:t>	</a:t>
            </a:r>
            <a:r>
              <a:rPr lang="en-US" altLang="it-IT" sz="1600" b="1" dirty="0" smtClean="0">
                <a:solidFill>
                  <a:srgbClr val="002060"/>
                </a:solidFill>
              </a:rPr>
              <a:t>(Brescia: 610 </a:t>
            </a:r>
            <a:r>
              <a:rPr lang="en-US" altLang="it-IT" sz="1600" b="1" dirty="0" err="1" smtClean="0">
                <a:solidFill>
                  <a:srgbClr val="002060"/>
                </a:solidFill>
              </a:rPr>
              <a:t>autovetture</a:t>
            </a:r>
            <a:r>
              <a:rPr lang="en-US" altLang="it-IT" sz="1600" b="1" dirty="0">
                <a:solidFill>
                  <a:srgbClr val="002060"/>
                </a:solidFill>
              </a:rPr>
              <a:t>/ </a:t>
            </a:r>
          </a:p>
          <a:p>
            <a:pPr>
              <a:spcBef>
                <a:spcPct val="50000"/>
              </a:spcBef>
            </a:pPr>
            <a:r>
              <a:rPr lang="en-US" altLang="it-IT" sz="1600" b="1" dirty="0">
                <a:solidFill>
                  <a:srgbClr val="002060"/>
                </a:solidFill>
              </a:rPr>
              <a:t>     </a:t>
            </a:r>
            <a:r>
              <a:rPr lang="en-US" altLang="it-IT" sz="1600" b="1" dirty="0" smtClean="0">
                <a:solidFill>
                  <a:srgbClr val="002060"/>
                </a:solidFill>
              </a:rPr>
              <a:t>	1.000 </a:t>
            </a:r>
            <a:r>
              <a:rPr lang="en-US" altLang="it-IT" sz="1600" b="1" dirty="0" err="1">
                <a:solidFill>
                  <a:srgbClr val="002060"/>
                </a:solidFill>
              </a:rPr>
              <a:t>abitanti</a:t>
            </a:r>
            <a:r>
              <a:rPr lang="en-US" altLang="it-IT" sz="1600" b="1" dirty="0">
                <a:solidFill>
                  <a:srgbClr val="002060"/>
                </a:solidFill>
              </a:rPr>
              <a:t>)</a:t>
            </a:r>
            <a:endParaRPr lang="en-US" altLang="it-IT" b="1" dirty="0">
              <a:solidFill>
                <a:srgbClr val="002060"/>
              </a:solidFill>
            </a:endParaRPr>
          </a:p>
        </p:txBody>
      </p:sp>
      <p:pic>
        <p:nvPicPr>
          <p:cNvPr id="7171" name="Picture 7" descr="Stadtbahn beim Einbiegen"/>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t="2" b="20761"/>
          <a:stretch>
            <a:fillRect/>
          </a:stretch>
        </p:blipFill>
        <p:spPr bwMode="auto">
          <a:xfrm>
            <a:off x="1524001" y="0"/>
            <a:ext cx="5292725"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a:spLocks noChangeArrowheads="1"/>
          </p:cNvSpPr>
          <p:nvPr/>
        </p:nvSpPr>
        <p:spPr bwMode="auto">
          <a:xfrm rot="16200000">
            <a:off x="-4169434" y="-701619"/>
            <a:ext cx="94925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69875" algn="l"/>
              </a:tabLst>
              <a:defRPr>
                <a:solidFill>
                  <a:schemeClr val="tx1"/>
                </a:solidFill>
                <a:latin typeface="Arial" panose="020B0604020202020204" pitchFamily="34" charset="0"/>
              </a:defRPr>
            </a:lvl1pPr>
            <a:lvl2pPr>
              <a:tabLst>
                <a:tab pos="269875" algn="l"/>
              </a:tabLst>
              <a:defRPr>
                <a:solidFill>
                  <a:schemeClr val="tx1"/>
                </a:solidFill>
                <a:latin typeface="Arial" panose="020B0604020202020204" pitchFamily="34" charset="0"/>
              </a:defRPr>
            </a:lvl2pPr>
            <a:lvl3pPr>
              <a:tabLst>
                <a:tab pos="269875" algn="l"/>
              </a:tabLst>
              <a:defRPr>
                <a:solidFill>
                  <a:schemeClr val="tx1"/>
                </a:solidFill>
                <a:latin typeface="Arial" panose="020B0604020202020204" pitchFamily="34" charset="0"/>
              </a:defRPr>
            </a:lvl3pPr>
            <a:lvl4pPr>
              <a:tabLst>
                <a:tab pos="269875" algn="l"/>
              </a:tabLst>
              <a:defRPr>
                <a:solidFill>
                  <a:schemeClr val="tx1"/>
                </a:solidFill>
                <a:latin typeface="Arial" panose="020B0604020202020204" pitchFamily="34" charset="0"/>
              </a:defRPr>
            </a:lvl4pPr>
            <a:lvl5pPr>
              <a:tabLst>
                <a:tab pos="269875" algn="l"/>
              </a:tabLst>
              <a:defRPr>
                <a:solidFill>
                  <a:schemeClr val="tx1"/>
                </a:solidFill>
                <a:latin typeface="Arial" panose="020B0604020202020204" pitchFamily="34" charset="0"/>
              </a:defRPr>
            </a:lvl5pPr>
            <a:lvl6pPr fontAlgn="base">
              <a:spcBef>
                <a:spcPct val="0"/>
              </a:spcBef>
              <a:spcAft>
                <a:spcPct val="0"/>
              </a:spcAft>
              <a:tabLst>
                <a:tab pos="269875" algn="l"/>
              </a:tabLst>
              <a:defRPr>
                <a:solidFill>
                  <a:schemeClr val="tx1"/>
                </a:solidFill>
                <a:latin typeface="Arial" panose="020B0604020202020204" pitchFamily="34" charset="0"/>
              </a:defRPr>
            </a:lvl6pPr>
            <a:lvl7pPr fontAlgn="base">
              <a:spcBef>
                <a:spcPct val="0"/>
              </a:spcBef>
              <a:spcAft>
                <a:spcPct val="0"/>
              </a:spcAft>
              <a:tabLst>
                <a:tab pos="269875" algn="l"/>
              </a:tabLst>
              <a:defRPr>
                <a:solidFill>
                  <a:schemeClr val="tx1"/>
                </a:solidFill>
                <a:latin typeface="Arial" panose="020B0604020202020204" pitchFamily="34" charset="0"/>
              </a:defRPr>
            </a:lvl7pPr>
            <a:lvl8pPr fontAlgn="base">
              <a:spcBef>
                <a:spcPct val="0"/>
              </a:spcBef>
              <a:spcAft>
                <a:spcPct val="0"/>
              </a:spcAft>
              <a:tabLst>
                <a:tab pos="269875" algn="l"/>
              </a:tabLst>
              <a:defRPr>
                <a:solidFill>
                  <a:schemeClr val="tx1"/>
                </a:solidFill>
                <a:latin typeface="Arial" panose="020B0604020202020204" pitchFamily="34" charset="0"/>
              </a:defRPr>
            </a:lvl8pPr>
            <a:lvl9pPr fontAlgn="base">
              <a:spcBef>
                <a:spcPct val="0"/>
              </a:spcBef>
              <a:spcAft>
                <a:spcPct val="0"/>
              </a:spcAft>
              <a:tabLst>
                <a:tab pos="269875" algn="l"/>
              </a:tabLst>
              <a:defRPr>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defRPr/>
            </a:pPr>
            <a:r>
              <a:rPr lang="en-GB" altLang="it-IT" sz="3600" b="1" dirty="0" err="1" smtClean="0">
                <a:latin typeface="+mn-lt"/>
              </a:rPr>
              <a:t>Una</a:t>
            </a:r>
            <a:r>
              <a:rPr lang="en-GB" altLang="it-IT" sz="3600" b="1" dirty="0" smtClean="0">
                <a:latin typeface="+mn-lt"/>
              </a:rPr>
              <a:t> best practice</a:t>
            </a:r>
            <a:endParaRPr lang="it-IT" altLang="it-IT" sz="3600" b="1" dirty="0">
              <a:latin typeface="+mn-lt"/>
            </a:endParaRPr>
          </a:p>
        </p:txBody>
      </p:sp>
    </p:spTree>
    <p:extLst>
      <p:ext uri="{BB962C8B-B14F-4D97-AF65-F5344CB8AC3E}">
        <p14:creationId xmlns:p14="http://schemas.microsoft.com/office/powerpoint/2010/main" val="189888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0" name="Rectangle 6"/>
          <p:cNvSpPr>
            <a:spLocks noChangeArrowheads="1"/>
          </p:cNvSpPr>
          <p:nvPr/>
        </p:nvSpPr>
        <p:spPr bwMode="auto">
          <a:xfrm>
            <a:off x="1217820" y="298780"/>
            <a:ext cx="8964613"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Helvetica" panose="020B0604020202020204" pitchFamily="34" charset="0"/>
              </a:defRPr>
            </a:lvl1pPr>
            <a:lvl2pPr>
              <a:defRPr sz="2400">
                <a:solidFill>
                  <a:schemeClr val="tx1"/>
                </a:solidFill>
                <a:latin typeface="Helvetica" panose="020B0604020202020204" pitchFamily="34" charset="0"/>
              </a:defRPr>
            </a:lvl2pPr>
            <a:lvl3pPr marL="1143000" indent="-228600">
              <a:defRPr sz="2400">
                <a:solidFill>
                  <a:schemeClr val="tx1"/>
                </a:solidFill>
                <a:latin typeface="Helvetica" panose="020B0604020202020204" pitchFamily="34" charset="0"/>
              </a:defRPr>
            </a:lvl3pPr>
            <a:lvl4pPr marL="1600200" indent="-228600">
              <a:defRPr sz="2400">
                <a:solidFill>
                  <a:schemeClr val="tx1"/>
                </a:solidFill>
                <a:latin typeface="Helvetica" panose="020B0604020202020204" pitchFamily="34" charset="0"/>
              </a:defRPr>
            </a:lvl4pPr>
            <a:lvl5pPr marL="2057400" indent="-228600">
              <a:defRPr sz="2400">
                <a:solidFill>
                  <a:schemeClr val="tx1"/>
                </a:solidFill>
                <a:latin typeface="Helvetica" panose="020B0604020202020204" pitchFamily="34" charset="0"/>
              </a:defRPr>
            </a:lvl5pPr>
            <a:lvl6pPr marL="2514600" indent="-228600" eaLnBrk="0" fontAlgn="base" hangingPunct="0">
              <a:spcBef>
                <a:spcPct val="0"/>
              </a:spcBef>
              <a:spcAft>
                <a:spcPct val="0"/>
              </a:spcAft>
              <a:defRPr sz="2400">
                <a:solidFill>
                  <a:schemeClr val="tx1"/>
                </a:solidFill>
                <a:latin typeface="Helvetica" panose="020B0604020202020204" pitchFamily="34" charset="0"/>
              </a:defRPr>
            </a:lvl6pPr>
            <a:lvl7pPr marL="2971800" indent="-228600" eaLnBrk="0" fontAlgn="base" hangingPunct="0">
              <a:spcBef>
                <a:spcPct val="0"/>
              </a:spcBef>
              <a:spcAft>
                <a:spcPct val="0"/>
              </a:spcAft>
              <a:defRPr sz="2400">
                <a:solidFill>
                  <a:schemeClr val="tx1"/>
                </a:solidFill>
                <a:latin typeface="Helvetica" panose="020B0604020202020204" pitchFamily="34" charset="0"/>
              </a:defRPr>
            </a:lvl7pPr>
            <a:lvl8pPr marL="3429000" indent="-228600" eaLnBrk="0" fontAlgn="base" hangingPunct="0">
              <a:spcBef>
                <a:spcPct val="0"/>
              </a:spcBef>
              <a:spcAft>
                <a:spcPct val="0"/>
              </a:spcAft>
              <a:defRPr sz="2400">
                <a:solidFill>
                  <a:schemeClr val="tx1"/>
                </a:solidFill>
                <a:latin typeface="Helvetica" panose="020B0604020202020204" pitchFamily="34" charset="0"/>
              </a:defRPr>
            </a:lvl8pPr>
            <a:lvl9pPr marL="3886200" indent="-228600" eaLnBrk="0" fontAlgn="base" hangingPunct="0">
              <a:spcBef>
                <a:spcPct val="0"/>
              </a:spcBef>
              <a:spcAft>
                <a:spcPct val="0"/>
              </a:spcAft>
              <a:defRPr sz="2400">
                <a:solidFill>
                  <a:schemeClr val="tx1"/>
                </a:solidFill>
                <a:latin typeface="Helvetica" panose="020B0604020202020204" pitchFamily="34" charset="0"/>
              </a:defRPr>
            </a:lvl9pPr>
          </a:lstStyle>
          <a:p>
            <a:r>
              <a:rPr lang="en-US" altLang="it-IT" sz="2800" b="1" dirty="0" smtClean="0">
                <a:latin typeface="+mn-lt"/>
              </a:rPr>
              <a:t>A </a:t>
            </a:r>
            <a:r>
              <a:rPr lang="en-US" altLang="it-IT" sz="2800" b="1" dirty="0" err="1" smtClean="0">
                <a:latin typeface="+mn-lt"/>
              </a:rPr>
              <a:t>Friburgo</a:t>
            </a:r>
            <a:r>
              <a:rPr lang="en-US" altLang="it-IT" sz="2800" b="1" dirty="0" smtClean="0">
                <a:latin typeface="+mn-lt"/>
              </a:rPr>
              <a:t> le </a:t>
            </a:r>
            <a:r>
              <a:rPr lang="en-US" altLang="it-IT" sz="2800" b="1" dirty="0" err="1" smtClean="0">
                <a:latin typeface="+mn-lt"/>
              </a:rPr>
              <a:t>linee</a:t>
            </a:r>
            <a:r>
              <a:rPr lang="en-US" altLang="it-IT" sz="2800" b="1" dirty="0" smtClean="0">
                <a:latin typeface="+mn-lt"/>
              </a:rPr>
              <a:t> </a:t>
            </a:r>
            <a:r>
              <a:rPr lang="en-US" altLang="it-IT" sz="2800" b="1" dirty="0">
                <a:latin typeface="+mn-lt"/>
              </a:rPr>
              <a:t>dei tram  </a:t>
            </a:r>
            <a:r>
              <a:rPr lang="en-US" altLang="it-IT" sz="2800" b="1" dirty="0" err="1">
                <a:latin typeface="+mn-lt"/>
              </a:rPr>
              <a:t>devono</a:t>
            </a:r>
            <a:r>
              <a:rPr lang="en-US" altLang="it-IT" sz="2800" b="1" dirty="0">
                <a:latin typeface="+mn-lt"/>
              </a:rPr>
              <a:t> </a:t>
            </a:r>
            <a:r>
              <a:rPr lang="en-US" altLang="it-IT" sz="2800" b="1" dirty="0" err="1">
                <a:latin typeface="+mn-lt"/>
              </a:rPr>
              <a:t>essere</a:t>
            </a:r>
            <a:r>
              <a:rPr lang="en-US" altLang="it-IT" sz="2800" b="1" dirty="0">
                <a:latin typeface="+mn-lt"/>
              </a:rPr>
              <a:t> </a:t>
            </a:r>
            <a:r>
              <a:rPr lang="en-US" altLang="it-IT" sz="2800" b="1" dirty="0" err="1">
                <a:latin typeface="+mn-lt"/>
              </a:rPr>
              <a:t>previste</a:t>
            </a:r>
            <a:r>
              <a:rPr lang="en-US" altLang="it-IT" sz="2800" b="1" dirty="0">
                <a:latin typeface="+mn-lt"/>
              </a:rPr>
              <a:t> </a:t>
            </a:r>
            <a:r>
              <a:rPr lang="en-US" altLang="it-IT" sz="2800" b="1" dirty="0" err="1">
                <a:latin typeface="+mn-lt"/>
              </a:rPr>
              <a:t>nei</a:t>
            </a:r>
            <a:r>
              <a:rPr lang="en-US" altLang="it-IT" sz="2800" b="1" dirty="0">
                <a:latin typeface="+mn-lt"/>
              </a:rPr>
              <a:t> </a:t>
            </a:r>
            <a:r>
              <a:rPr lang="en-US" altLang="it-IT" sz="2800" b="1" dirty="0" err="1">
                <a:latin typeface="+mn-lt"/>
              </a:rPr>
              <a:t>nuovi</a:t>
            </a:r>
            <a:r>
              <a:rPr lang="en-US" altLang="it-IT" sz="2800" b="1" dirty="0">
                <a:latin typeface="+mn-lt"/>
              </a:rPr>
              <a:t> </a:t>
            </a:r>
            <a:r>
              <a:rPr lang="en-US" altLang="it-IT" sz="2800" b="1" dirty="0" err="1">
                <a:latin typeface="+mn-lt"/>
              </a:rPr>
              <a:t>quartieri</a:t>
            </a:r>
            <a:r>
              <a:rPr lang="en-US" altLang="it-IT" sz="2800" b="1" dirty="0">
                <a:latin typeface="+mn-lt"/>
              </a:rPr>
              <a:t>. </a:t>
            </a:r>
            <a:endParaRPr lang="en-US" altLang="it-IT" sz="2800" dirty="0">
              <a:latin typeface="+mn-lt"/>
            </a:endParaRPr>
          </a:p>
          <a:p>
            <a:endParaRPr lang="en-US" altLang="it-IT" sz="2800" dirty="0">
              <a:latin typeface="+mn-lt"/>
            </a:endParaRPr>
          </a:p>
          <a:p>
            <a:r>
              <a:rPr lang="en-US" altLang="it-IT" sz="2800" dirty="0" err="1">
                <a:latin typeface="+mn-lt"/>
              </a:rPr>
              <a:t>Devono</a:t>
            </a:r>
            <a:r>
              <a:rPr lang="en-US" altLang="it-IT" sz="2800" dirty="0">
                <a:latin typeface="+mn-lt"/>
              </a:rPr>
              <a:t> </a:t>
            </a:r>
            <a:r>
              <a:rPr lang="en-US" altLang="it-IT" sz="2800" dirty="0" err="1">
                <a:latin typeface="+mn-lt"/>
              </a:rPr>
              <a:t>essere</a:t>
            </a:r>
            <a:r>
              <a:rPr lang="en-US" altLang="it-IT" sz="2800" dirty="0">
                <a:latin typeface="+mn-lt"/>
              </a:rPr>
              <a:t> </a:t>
            </a:r>
            <a:r>
              <a:rPr lang="en-US" altLang="it-IT" sz="2800" dirty="0" err="1">
                <a:latin typeface="+mn-lt"/>
              </a:rPr>
              <a:t>previste</a:t>
            </a:r>
            <a:r>
              <a:rPr lang="en-US" altLang="it-IT" sz="2800" dirty="0">
                <a:latin typeface="+mn-lt"/>
              </a:rPr>
              <a:t> </a:t>
            </a:r>
          </a:p>
          <a:p>
            <a:r>
              <a:rPr lang="en-US" altLang="it-IT" sz="2800" dirty="0">
                <a:latin typeface="+mn-lt"/>
              </a:rPr>
              <a:t>dove </a:t>
            </a:r>
            <a:r>
              <a:rPr lang="en-US" altLang="it-IT" sz="2800" dirty="0" err="1">
                <a:latin typeface="+mn-lt"/>
              </a:rPr>
              <a:t>molti</a:t>
            </a:r>
            <a:r>
              <a:rPr lang="en-US" altLang="it-IT" sz="2800" dirty="0">
                <a:latin typeface="+mn-lt"/>
              </a:rPr>
              <a:t> </a:t>
            </a:r>
            <a:r>
              <a:rPr lang="en-US" altLang="it-IT" sz="2800" dirty="0" err="1">
                <a:latin typeface="+mn-lt"/>
              </a:rPr>
              <a:t>cittadini</a:t>
            </a:r>
            <a:r>
              <a:rPr lang="en-US" altLang="it-IT" sz="2800" dirty="0">
                <a:latin typeface="+mn-lt"/>
              </a:rPr>
              <a:t> …</a:t>
            </a:r>
          </a:p>
          <a:p>
            <a:endParaRPr lang="en-US" altLang="it-IT" sz="2800" dirty="0">
              <a:latin typeface="+mn-lt"/>
            </a:endParaRPr>
          </a:p>
          <a:p>
            <a:r>
              <a:rPr lang="en-US" altLang="it-IT" sz="2800" dirty="0">
                <a:latin typeface="+mn-lt"/>
              </a:rPr>
              <a:t>… </a:t>
            </a:r>
            <a:r>
              <a:rPr lang="en-US" altLang="it-IT" sz="2800" dirty="0" err="1">
                <a:latin typeface="+mn-lt"/>
              </a:rPr>
              <a:t>vivono</a:t>
            </a:r>
            <a:endParaRPr lang="en-US" altLang="it-IT" sz="2800" dirty="0">
              <a:latin typeface="+mn-lt"/>
            </a:endParaRPr>
          </a:p>
          <a:p>
            <a:r>
              <a:rPr lang="en-US" altLang="it-IT" sz="2800" dirty="0">
                <a:latin typeface="+mn-lt"/>
              </a:rPr>
              <a:t>… </a:t>
            </a:r>
            <a:r>
              <a:rPr lang="en-US" altLang="it-IT" sz="2800" dirty="0" err="1">
                <a:latin typeface="+mn-lt"/>
              </a:rPr>
              <a:t>lavorano</a:t>
            </a:r>
            <a:endParaRPr lang="en-US" altLang="it-IT" sz="2800" dirty="0">
              <a:latin typeface="+mn-lt"/>
            </a:endParaRPr>
          </a:p>
          <a:p>
            <a:r>
              <a:rPr lang="en-US" altLang="it-IT" sz="2800" dirty="0">
                <a:latin typeface="+mn-lt"/>
              </a:rPr>
              <a:t>… </a:t>
            </a:r>
            <a:r>
              <a:rPr lang="en-US" altLang="it-IT" sz="2800" dirty="0" err="1">
                <a:latin typeface="+mn-lt"/>
              </a:rPr>
              <a:t>trascorrono</a:t>
            </a:r>
            <a:r>
              <a:rPr lang="en-US" altLang="it-IT" sz="2800" dirty="0">
                <a:latin typeface="+mn-lt"/>
              </a:rPr>
              <a:t> il </a:t>
            </a:r>
            <a:r>
              <a:rPr lang="en-US" altLang="it-IT" sz="2800" dirty="0" err="1">
                <a:latin typeface="+mn-lt"/>
              </a:rPr>
              <a:t>loro</a:t>
            </a:r>
            <a:r>
              <a:rPr lang="en-US" altLang="it-IT" sz="2800" dirty="0">
                <a:latin typeface="+mn-lt"/>
              </a:rPr>
              <a:t> </a:t>
            </a:r>
            <a:r>
              <a:rPr lang="en-US" altLang="it-IT" sz="2800" dirty="0" smtClean="0">
                <a:latin typeface="+mn-lt"/>
              </a:rPr>
              <a:t>tempo</a:t>
            </a:r>
          </a:p>
          <a:p>
            <a:r>
              <a:rPr lang="en-US" altLang="it-IT" sz="2800" smtClean="0">
                <a:latin typeface="+mn-lt"/>
              </a:rPr>
              <a:t>liber</a:t>
            </a:r>
            <a:r>
              <a:rPr lang="en-US" altLang="it-IT" smtClean="0">
                <a:solidFill>
                  <a:srgbClr val="002060"/>
                </a:solidFill>
              </a:rPr>
              <a:t> </a:t>
            </a:r>
            <a:endParaRPr lang="en-US" altLang="it-IT" dirty="0">
              <a:solidFill>
                <a:srgbClr val="002060"/>
              </a:solidFill>
            </a:endParaRPr>
          </a:p>
        </p:txBody>
      </p:sp>
      <p:pic>
        <p:nvPicPr>
          <p:cNvPr id="26631" name="Picture 8" descr="Stadtbahnnetz_mit_Einzugsradieen_R=500_Zwischenschritt"/>
          <p:cNvPicPr>
            <a:picLocks noChangeAspect="1" noChangeArrowheads="1"/>
          </p:cNvPicPr>
          <p:nvPr/>
        </p:nvPicPr>
        <p:blipFill>
          <a:blip r:embed="rId3" cstate="print">
            <a:extLst>
              <a:ext uri="{28A0092B-C50C-407E-A947-70E740481C1C}">
                <a14:useLocalDpi xmlns:a14="http://schemas.microsoft.com/office/drawing/2010/main" val="0"/>
              </a:ext>
            </a:extLst>
          </a:blip>
          <a:srcRect l="3090" t="8009" r="3450" b="2739"/>
          <a:stretch>
            <a:fillRect/>
          </a:stretch>
        </p:blipFill>
        <p:spPr bwMode="auto">
          <a:xfrm>
            <a:off x="5855914" y="1539876"/>
            <a:ext cx="6321121" cy="5318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ChangeArrowheads="1"/>
          </p:cNvSpPr>
          <p:nvPr/>
        </p:nvSpPr>
        <p:spPr bwMode="auto">
          <a:xfrm rot="16200000">
            <a:off x="-1224476" y="2243337"/>
            <a:ext cx="360261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tabLst>
                <a:tab pos="269875" algn="l"/>
              </a:tabLst>
              <a:defRPr>
                <a:solidFill>
                  <a:schemeClr val="tx1"/>
                </a:solidFill>
                <a:latin typeface="Arial" panose="020B0604020202020204" pitchFamily="34" charset="0"/>
              </a:defRPr>
            </a:lvl1pPr>
            <a:lvl2pPr>
              <a:tabLst>
                <a:tab pos="269875" algn="l"/>
              </a:tabLst>
              <a:defRPr>
                <a:solidFill>
                  <a:schemeClr val="tx1"/>
                </a:solidFill>
                <a:latin typeface="Arial" panose="020B0604020202020204" pitchFamily="34" charset="0"/>
              </a:defRPr>
            </a:lvl2pPr>
            <a:lvl3pPr>
              <a:tabLst>
                <a:tab pos="269875" algn="l"/>
              </a:tabLst>
              <a:defRPr>
                <a:solidFill>
                  <a:schemeClr val="tx1"/>
                </a:solidFill>
                <a:latin typeface="Arial" panose="020B0604020202020204" pitchFamily="34" charset="0"/>
              </a:defRPr>
            </a:lvl3pPr>
            <a:lvl4pPr>
              <a:tabLst>
                <a:tab pos="269875" algn="l"/>
              </a:tabLst>
              <a:defRPr>
                <a:solidFill>
                  <a:schemeClr val="tx1"/>
                </a:solidFill>
                <a:latin typeface="Arial" panose="020B0604020202020204" pitchFamily="34" charset="0"/>
              </a:defRPr>
            </a:lvl4pPr>
            <a:lvl5pPr>
              <a:tabLst>
                <a:tab pos="269875" algn="l"/>
              </a:tabLst>
              <a:defRPr>
                <a:solidFill>
                  <a:schemeClr val="tx1"/>
                </a:solidFill>
                <a:latin typeface="Arial" panose="020B0604020202020204" pitchFamily="34" charset="0"/>
              </a:defRPr>
            </a:lvl5pPr>
            <a:lvl6pPr fontAlgn="base">
              <a:spcBef>
                <a:spcPct val="0"/>
              </a:spcBef>
              <a:spcAft>
                <a:spcPct val="0"/>
              </a:spcAft>
              <a:tabLst>
                <a:tab pos="269875" algn="l"/>
              </a:tabLst>
              <a:defRPr>
                <a:solidFill>
                  <a:schemeClr val="tx1"/>
                </a:solidFill>
                <a:latin typeface="Arial" panose="020B0604020202020204" pitchFamily="34" charset="0"/>
              </a:defRPr>
            </a:lvl6pPr>
            <a:lvl7pPr fontAlgn="base">
              <a:spcBef>
                <a:spcPct val="0"/>
              </a:spcBef>
              <a:spcAft>
                <a:spcPct val="0"/>
              </a:spcAft>
              <a:tabLst>
                <a:tab pos="269875" algn="l"/>
              </a:tabLst>
              <a:defRPr>
                <a:solidFill>
                  <a:schemeClr val="tx1"/>
                </a:solidFill>
                <a:latin typeface="Arial" panose="020B0604020202020204" pitchFamily="34" charset="0"/>
              </a:defRPr>
            </a:lvl7pPr>
            <a:lvl8pPr fontAlgn="base">
              <a:spcBef>
                <a:spcPct val="0"/>
              </a:spcBef>
              <a:spcAft>
                <a:spcPct val="0"/>
              </a:spcAft>
              <a:tabLst>
                <a:tab pos="269875" algn="l"/>
              </a:tabLst>
              <a:defRPr>
                <a:solidFill>
                  <a:schemeClr val="tx1"/>
                </a:solidFill>
                <a:latin typeface="Arial" panose="020B0604020202020204" pitchFamily="34" charset="0"/>
              </a:defRPr>
            </a:lvl8pPr>
            <a:lvl9pPr fontAlgn="base">
              <a:spcBef>
                <a:spcPct val="0"/>
              </a:spcBef>
              <a:spcAft>
                <a:spcPct val="0"/>
              </a:spcAft>
              <a:tabLst>
                <a:tab pos="269875" algn="l"/>
              </a:tabLst>
              <a:defRPr>
                <a:solidFill>
                  <a:schemeClr val="tx1"/>
                </a:solidFill>
                <a:latin typeface="Arial" panose="020B0604020202020204" pitchFamily="34" charset="0"/>
              </a:defRPr>
            </a:lvl9pPr>
          </a:lstStyle>
          <a:p>
            <a:pPr algn="just" eaLnBrk="1" hangingPunct="1">
              <a:buClr>
                <a:srgbClr val="000000"/>
              </a:buClr>
              <a:buSzPct val="100000"/>
              <a:buFont typeface="Times New Roman" panose="02020603050405020304" pitchFamily="18" charset="0"/>
              <a:buNone/>
              <a:defRPr/>
            </a:pPr>
            <a:r>
              <a:rPr lang="en-GB" altLang="it-IT" sz="3600" b="1" dirty="0" err="1" smtClean="0">
                <a:latin typeface="+mn-lt"/>
              </a:rPr>
              <a:t>Una</a:t>
            </a:r>
            <a:r>
              <a:rPr lang="en-GB" altLang="it-IT" sz="3600" b="1" dirty="0" smtClean="0">
                <a:latin typeface="+mn-lt"/>
              </a:rPr>
              <a:t> best practice</a:t>
            </a:r>
            <a:endParaRPr lang="it-IT" altLang="it-IT" sz="3600" b="1" dirty="0">
              <a:latin typeface="+mn-lt"/>
            </a:endParaRPr>
          </a:p>
        </p:txBody>
      </p:sp>
    </p:spTree>
    <p:extLst>
      <p:ext uri="{BB962C8B-B14F-4D97-AF65-F5344CB8AC3E}">
        <p14:creationId xmlns:p14="http://schemas.microsoft.com/office/powerpoint/2010/main" val="400152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a:srcRect l="21173" t="16643" r="31282" b="5038"/>
          <a:stretch/>
        </p:blipFill>
        <p:spPr>
          <a:xfrm>
            <a:off x="4621393" y="141134"/>
            <a:ext cx="6769696" cy="6605426"/>
          </a:xfrm>
          <a:prstGeom prst="rect">
            <a:avLst/>
          </a:prstGeom>
        </p:spPr>
      </p:pic>
      <p:sp>
        <p:nvSpPr>
          <p:cNvPr id="3" name="Titolo 1"/>
          <p:cNvSpPr txBox="1">
            <a:spLocks/>
          </p:cNvSpPr>
          <p:nvPr/>
        </p:nvSpPr>
        <p:spPr>
          <a:xfrm>
            <a:off x="841854" y="1558373"/>
            <a:ext cx="3002981" cy="1143000"/>
          </a:xfrm>
          <a:prstGeom prst="rect">
            <a:avLst/>
          </a:prstGeom>
        </p:spPr>
        <p:txBody>
          <a:bodyP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smtClean="0">
                <a:latin typeface="+mn-lt"/>
              </a:rPr>
              <a:t>CONNECTING ITALY (2016)</a:t>
            </a:r>
            <a:endParaRPr lang="it-IT" dirty="0">
              <a:latin typeface="+mn-lt"/>
            </a:endParaRPr>
          </a:p>
        </p:txBody>
      </p:sp>
    </p:spTree>
    <p:extLst>
      <p:ext uri="{BB962C8B-B14F-4D97-AF65-F5344CB8AC3E}">
        <p14:creationId xmlns:p14="http://schemas.microsoft.com/office/powerpoint/2010/main" val="2848646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asellaDiTesto 28"/>
          <p:cNvSpPr txBox="1"/>
          <p:nvPr/>
        </p:nvSpPr>
        <p:spPr>
          <a:xfrm>
            <a:off x="3284738" y="4181382"/>
            <a:ext cx="8380520" cy="1446550"/>
          </a:xfrm>
          <a:prstGeom prst="rect">
            <a:avLst/>
          </a:prstGeom>
          <a:noFill/>
        </p:spPr>
        <p:txBody>
          <a:bodyPr wrap="square" rtlCol="0">
            <a:spAutoFit/>
          </a:bodyPr>
          <a:lstStyle/>
          <a:p>
            <a:r>
              <a:rPr lang="it-IT" sz="4400" b="1" dirty="0" smtClean="0"/>
              <a:t>QUALCHE NOTA SU COMPLESSITÀ E SICUREZZA STRADALE</a:t>
            </a:r>
            <a:endParaRPr lang="it-IT" sz="4400" b="1" dirty="0"/>
          </a:p>
        </p:txBody>
      </p:sp>
    </p:spTree>
    <p:extLst>
      <p:ext uri="{BB962C8B-B14F-4D97-AF65-F5344CB8AC3E}">
        <p14:creationId xmlns:p14="http://schemas.microsoft.com/office/powerpoint/2010/main" val="1332942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529782" y="527770"/>
            <a:ext cx="4727128" cy="33693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it-IT" b="1" dirty="0" smtClean="0"/>
              <a:t>Micro-</a:t>
            </a:r>
            <a:r>
              <a:rPr lang="en-US" altLang="it-IT" b="1" dirty="0" err="1" smtClean="0"/>
              <a:t>regolazione</a:t>
            </a:r>
            <a:endParaRPr lang="en-US" altLang="it-IT" b="1" dirty="0" smtClean="0"/>
          </a:p>
          <a:p>
            <a:r>
              <a:rPr lang="en-US" altLang="it-IT" dirty="0" err="1" smtClean="0"/>
              <a:t>Essere</a:t>
            </a:r>
            <a:r>
              <a:rPr lang="en-US" altLang="it-IT" dirty="0" smtClean="0"/>
              <a:t> </a:t>
            </a:r>
            <a:r>
              <a:rPr lang="en-US" altLang="it-IT" dirty="0" err="1" smtClean="0"/>
              <a:t>umano</a:t>
            </a:r>
            <a:r>
              <a:rPr lang="en-US" altLang="it-IT" dirty="0" smtClean="0"/>
              <a:t> (</a:t>
            </a:r>
            <a:r>
              <a:rPr lang="en-US" altLang="it-IT" dirty="0" err="1" smtClean="0"/>
              <a:t>conducente</a:t>
            </a:r>
            <a:r>
              <a:rPr lang="en-US" altLang="it-IT" dirty="0" smtClean="0"/>
              <a:t> / </a:t>
            </a:r>
            <a:r>
              <a:rPr lang="en-US" altLang="it-IT" dirty="0" err="1" smtClean="0"/>
              <a:t>pedone</a:t>
            </a:r>
            <a:r>
              <a:rPr lang="en-US" altLang="it-IT" dirty="0" smtClean="0"/>
              <a:t>) </a:t>
            </a:r>
            <a:r>
              <a:rPr lang="en-US" altLang="it-IT" dirty="0" err="1" smtClean="0"/>
              <a:t>si</a:t>
            </a:r>
            <a:r>
              <a:rPr lang="en-US" altLang="it-IT" dirty="0" smtClean="0"/>
              <a:t> </a:t>
            </a:r>
            <a:r>
              <a:rPr lang="en-US" altLang="it-IT" dirty="0" err="1" smtClean="0"/>
              <a:t>adatta</a:t>
            </a:r>
            <a:r>
              <a:rPr lang="en-US" altLang="it-IT" dirty="0" smtClean="0"/>
              <a:t> in tempo </a:t>
            </a:r>
            <a:r>
              <a:rPr lang="en-US" altLang="it-IT" dirty="0" err="1" smtClean="0"/>
              <a:t>reale</a:t>
            </a:r>
            <a:endParaRPr lang="en-US" altLang="it-IT" dirty="0" smtClean="0"/>
          </a:p>
          <a:p>
            <a:r>
              <a:rPr lang="en-US" altLang="it-IT" dirty="0" err="1" smtClean="0"/>
              <a:t>L’attività</a:t>
            </a:r>
            <a:r>
              <a:rPr lang="en-US" altLang="it-IT" dirty="0" smtClean="0"/>
              <a:t> è in </a:t>
            </a:r>
            <a:r>
              <a:rPr lang="en-US" altLang="it-IT" dirty="0" err="1" smtClean="0"/>
              <a:t>funzione</a:t>
            </a:r>
            <a:r>
              <a:rPr lang="en-US" altLang="it-IT" dirty="0" smtClean="0"/>
              <a:t> della </a:t>
            </a:r>
            <a:r>
              <a:rPr lang="en-US" altLang="it-IT" dirty="0" err="1" smtClean="0"/>
              <a:t>percezione</a:t>
            </a:r>
            <a:r>
              <a:rPr lang="en-US" altLang="it-IT" dirty="0" smtClean="0"/>
              <a:t> e della </a:t>
            </a:r>
            <a:r>
              <a:rPr lang="en-US" altLang="it-IT" dirty="0" err="1" smtClean="0"/>
              <a:t>conoscenza</a:t>
            </a:r>
            <a:endParaRPr lang="en-US" altLang="it-IT" dirty="0" smtClean="0"/>
          </a:p>
        </p:txBody>
      </p:sp>
      <p:sp>
        <p:nvSpPr>
          <p:cNvPr id="3" name="Rectangle 3"/>
          <p:cNvSpPr txBox="1">
            <a:spLocks noChangeArrowheads="1"/>
          </p:cNvSpPr>
          <p:nvPr/>
        </p:nvSpPr>
        <p:spPr>
          <a:xfrm>
            <a:off x="6335884" y="430963"/>
            <a:ext cx="5591991" cy="58898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it-IT" sz="4000" b="1" dirty="0" smtClean="0"/>
              <a:t>	</a:t>
            </a:r>
            <a:r>
              <a:rPr lang="en-US" altLang="it-IT" b="1" dirty="0" smtClean="0"/>
              <a:t>Macro-</a:t>
            </a:r>
            <a:r>
              <a:rPr lang="en-US" altLang="it-IT" b="1" dirty="0" err="1" smtClean="0"/>
              <a:t>regolazione</a:t>
            </a:r>
            <a:r>
              <a:rPr lang="en-US" altLang="it-IT" b="1" dirty="0" smtClean="0"/>
              <a:t>: la </a:t>
            </a:r>
            <a:r>
              <a:rPr lang="en-US" altLang="it-IT" b="1" dirty="0" err="1" smtClean="0"/>
              <a:t>gestione</a:t>
            </a:r>
            <a:r>
              <a:rPr lang="en-US" altLang="it-IT" b="1" dirty="0" smtClean="0"/>
              <a:t> </a:t>
            </a:r>
            <a:r>
              <a:rPr lang="en-US" altLang="it-IT" b="1" dirty="0" err="1" smtClean="0"/>
              <a:t>dell’ambiente</a:t>
            </a:r>
            <a:r>
              <a:rPr lang="en-US" altLang="it-IT" b="1" dirty="0" smtClean="0"/>
              <a:t> </a:t>
            </a:r>
            <a:r>
              <a:rPr lang="en-US" altLang="it-IT" b="1" dirty="0" err="1" smtClean="0"/>
              <a:t>urbano</a:t>
            </a:r>
            <a:endParaRPr lang="en-US" altLang="it-IT" b="1" dirty="0" smtClean="0"/>
          </a:p>
          <a:p>
            <a:r>
              <a:rPr lang="en-US" altLang="it-IT" dirty="0" smtClean="0"/>
              <a:t>Il livello della </a:t>
            </a:r>
            <a:r>
              <a:rPr lang="en-US" altLang="it-IT" dirty="0" err="1" smtClean="0"/>
              <a:t>gestione</a:t>
            </a:r>
            <a:r>
              <a:rPr lang="en-US" altLang="it-IT" dirty="0" smtClean="0"/>
              <a:t> di </a:t>
            </a:r>
            <a:r>
              <a:rPr lang="en-US" altLang="it-IT" dirty="0" err="1" smtClean="0"/>
              <a:t>sistema</a:t>
            </a:r>
            <a:r>
              <a:rPr lang="en-US" altLang="it-IT" dirty="0" smtClean="0"/>
              <a:t>: </a:t>
            </a:r>
            <a:r>
              <a:rPr lang="en-US" altLang="it-IT" dirty="0" err="1" smtClean="0"/>
              <a:t>amministratori</a:t>
            </a:r>
            <a:r>
              <a:rPr lang="en-US" altLang="it-IT" dirty="0" smtClean="0"/>
              <a:t>, </a:t>
            </a:r>
            <a:r>
              <a:rPr lang="en-US" altLang="it-IT" dirty="0" err="1" smtClean="0"/>
              <a:t>pianificatori</a:t>
            </a:r>
            <a:r>
              <a:rPr lang="en-US" altLang="it-IT" dirty="0" smtClean="0"/>
              <a:t>, </a:t>
            </a:r>
            <a:r>
              <a:rPr lang="en-US" altLang="it-IT" dirty="0" err="1" smtClean="0"/>
              <a:t>professionisti</a:t>
            </a:r>
            <a:r>
              <a:rPr lang="en-US" altLang="it-IT" dirty="0" smtClean="0"/>
              <a:t>, </a:t>
            </a:r>
            <a:r>
              <a:rPr lang="en-US" altLang="it-IT" dirty="0" err="1" smtClean="0"/>
              <a:t>commercianti</a:t>
            </a:r>
            <a:r>
              <a:rPr lang="en-US" altLang="it-IT" dirty="0" smtClean="0"/>
              <a:t>, </a:t>
            </a:r>
            <a:r>
              <a:rPr lang="en-US" altLang="it-IT" dirty="0" err="1" smtClean="0"/>
              <a:t>costruttori</a:t>
            </a:r>
            <a:r>
              <a:rPr lang="en-US" altLang="it-IT" dirty="0" smtClean="0"/>
              <a:t> di </a:t>
            </a:r>
            <a:r>
              <a:rPr lang="en-US" altLang="it-IT" dirty="0" err="1" smtClean="0"/>
              <a:t>autoveicoli</a:t>
            </a:r>
            <a:r>
              <a:rPr lang="en-US" altLang="it-IT" dirty="0" smtClean="0"/>
              <a:t>, </a:t>
            </a:r>
            <a:r>
              <a:rPr lang="en-US" altLang="it-IT" dirty="0" err="1" smtClean="0"/>
              <a:t>associazioni</a:t>
            </a:r>
            <a:r>
              <a:rPr lang="en-US" altLang="it-IT" dirty="0" smtClean="0"/>
              <a:t>… </a:t>
            </a:r>
          </a:p>
          <a:p>
            <a:r>
              <a:rPr lang="en-US" altLang="it-IT" dirty="0" smtClean="0"/>
              <a:t>Non in tempo </a:t>
            </a:r>
            <a:r>
              <a:rPr lang="en-US" altLang="it-IT" dirty="0" err="1" smtClean="0"/>
              <a:t>reale</a:t>
            </a:r>
            <a:endParaRPr lang="en-US" altLang="it-IT" dirty="0" smtClean="0"/>
          </a:p>
          <a:p>
            <a:r>
              <a:rPr lang="en-US" altLang="it-IT" dirty="0" smtClean="0"/>
              <a:t>In </a:t>
            </a:r>
            <a:r>
              <a:rPr lang="en-US" altLang="it-IT" dirty="0" err="1" smtClean="0"/>
              <a:t>risposta</a:t>
            </a:r>
            <a:r>
              <a:rPr lang="en-US" altLang="it-IT" dirty="0" smtClean="0"/>
              <a:t> </a:t>
            </a:r>
            <a:r>
              <a:rPr lang="en-US" altLang="it-IT" dirty="0" err="1" smtClean="0"/>
              <a:t>ai</a:t>
            </a:r>
            <a:r>
              <a:rPr lang="en-US" altLang="it-IT" dirty="0" smtClean="0"/>
              <a:t> </a:t>
            </a:r>
            <a:r>
              <a:rPr lang="en-US" altLang="it-IT" dirty="0" err="1" smtClean="0"/>
              <a:t>comportamenti</a:t>
            </a:r>
            <a:r>
              <a:rPr lang="en-US" altLang="it-IT" dirty="0" smtClean="0"/>
              <a:t> (</a:t>
            </a:r>
            <a:r>
              <a:rPr lang="en-US" altLang="it-IT" dirty="0" err="1" smtClean="0"/>
              <a:t>traffico</a:t>
            </a:r>
            <a:r>
              <a:rPr lang="en-US" altLang="it-IT" dirty="0" smtClean="0"/>
              <a:t>, </a:t>
            </a:r>
            <a:r>
              <a:rPr lang="en-US" altLang="it-IT" dirty="0" err="1" smtClean="0"/>
              <a:t>congestione</a:t>
            </a:r>
            <a:r>
              <a:rPr lang="en-US" altLang="it-IT" dirty="0" smtClean="0"/>
              <a:t>, </a:t>
            </a:r>
            <a:r>
              <a:rPr lang="en-US" altLang="it-IT" dirty="0" err="1" smtClean="0"/>
              <a:t>inquinamento</a:t>
            </a:r>
            <a:r>
              <a:rPr lang="en-US" altLang="it-IT" dirty="0" smtClean="0"/>
              <a:t>, </a:t>
            </a:r>
            <a:r>
              <a:rPr lang="en-US" altLang="it-IT" dirty="0" err="1" smtClean="0"/>
              <a:t>incidenti</a:t>
            </a:r>
            <a:r>
              <a:rPr lang="en-US" altLang="it-IT" dirty="0" smtClean="0"/>
              <a:t>…)</a:t>
            </a:r>
          </a:p>
          <a:p>
            <a:r>
              <a:rPr lang="en-US" altLang="it-IT" dirty="0" smtClean="0"/>
              <a:t>In </a:t>
            </a:r>
            <a:r>
              <a:rPr lang="en-US" altLang="it-IT" dirty="0" err="1" smtClean="0"/>
              <a:t>risposta</a:t>
            </a:r>
            <a:r>
              <a:rPr lang="en-US" altLang="it-IT" dirty="0" smtClean="0"/>
              <a:t> </a:t>
            </a:r>
            <a:r>
              <a:rPr lang="en-US" altLang="it-IT" dirty="0" err="1" smtClean="0"/>
              <a:t>alle</a:t>
            </a:r>
            <a:r>
              <a:rPr lang="en-US" altLang="it-IT" dirty="0" smtClean="0"/>
              <a:t> </a:t>
            </a:r>
            <a:r>
              <a:rPr lang="en-US" altLang="it-IT" dirty="0" err="1" smtClean="0"/>
              <a:t>caratteristiche</a:t>
            </a:r>
            <a:r>
              <a:rPr lang="en-US" altLang="it-IT" dirty="0" smtClean="0"/>
              <a:t> di </a:t>
            </a:r>
            <a:r>
              <a:rPr lang="en-US" altLang="it-IT" dirty="0" err="1" smtClean="0"/>
              <a:t>insicurezza</a:t>
            </a:r>
            <a:endParaRPr lang="en-US" altLang="it-IT" dirty="0" smtClean="0"/>
          </a:p>
        </p:txBody>
      </p:sp>
      <p:grpSp>
        <p:nvGrpSpPr>
          <p:cNvPr id="4" name="Group 45"/>
          <p:cNvGrpSpPr>
            <a:grpSpLocks noChangeAspect="1"/>
          </p:cNvGrpSpPr>
          <p:nvPr/>
        </p:nvGrpSpPr>
        <p:grpSpPr bwMode="auto">
          <a:xfrm>
            <a:off x="976543" y="3697688"/>
            <a:ext cx="7889282" cy="2836277"/>
            <a:chOff x="1417" y="1417"/>
            <a:chExt cx="14081" cy="5670"/>
          </a:xfrm>
        </p:grpSpPr>
        <p:sp>
          <p:nvSpPr>
            <p:cNvPr id="5" name="AutoShape 71"/>
            <p:cNvSpPr>
              <a:spLocks noChangeAspect="1" noChangeArrowheads="1" noTextEdit="1"/>
            </p:cNvSpPr>
            <p:nvPr/>
          </p:nvSpPr>
          <p:spPr bwMode="auto">
            <a:xfrm>
              <a:off x="1417" y="1417"/>
              <a:ext cx="14081" cy="5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p>
          </p:txBody>
        </p:sp>
        <p:sp>
          <p:nvSpPr>
            <p:cNvPr id="6" name="Rectangle 70"/>
            <p:cNvSpPr>
              <a:spLocks noChangeArrowheads="1"/>
            </p:cNvSpPr>
            <p:nvPr/>
          </p:nvSpPr>
          <p:spPr bwMode="auto">
            <a:xfrm>
              <a:off x="4118" y="1444"/>
              <a:ext cx="3600" cy="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Frutiger-Roman" pitchFamily="2" charset="0"/>
                </a:defRPr>
              </a:lvl1pPr>
              <a:lvl2pPr marL="742950" indent="-285750">
                <a:defRPr sz="2400">
                  <a:solidFill>
                    <a:schemeClr val="tx1"/>
                  </a:solidFill>
                  <a:latin typeface="Frutiger-Roman" pitchFamily="2" charset="0"/>
                </a:defRPr>
              </a:lvl2pPr>
              <a:lvl3pPr marL="1143000" indent="-228600">
                <a:defRPr sz="2400">
                  <a:solidFill>
                    <a:schemeClr val="tx1"/>
                  </a:solidFill>
                  <a:latin typeface="Frutiger-Roman" pitchFamily="2" charset="0"/>
                </a:defRPr>
              </a:lvl3pPr>
              <a:lvl4pPr marL="1600200" indent="-228600">
                <a:defRPr sz="2400">
                  <a:solidFill>
                    <a:schemeClr val="tx1"/>
                  </a:solidFill>
                  <a:latin typeface="Frutiger-Roman" pitchFamily="2" charset="0"/>
                </a:defRPr>
              </a:lvl4pPr>
              <a:lvl5pPr marL="2057400" indent="-228600">
                <a:defRPr sz="2400">
                  <a:solidFill>
                    <a:schemeClr val="tx1"/>
                  </a:solidFill>
                  <a:latin typeface="Frutiger-Roman" pitchFamily="2" charset="0"/>
                </a:defRPr>
              </a:lvl5pPr>
              <a:lvl6pPr marL="2514600" indent="-228600" eaLnBrk="0" fontAlgn="base" hangingPunct="0">
                <a:spcBef>
                  <a:spcPct val="0"/>
                </a:spcBef>
                <a:spcAft>
                  <a:spcPct val="0"/>
                </a:spcAft>
                <a:defRPr sz="2400">
                  <a:solidFill>
                    <a:schemeClr val="tx1"/>
                  </a:solidFill>
                  <a:latin typeface="Frutiger-Roman" pitchFamily="2" charset="0"/>
                </a:defRPr>
              </a:lvl6pPr>
              <a:lvl7pPr marL="2971800" indent="-228600" eaLnBrk="0" fontAlgn="base" hangingPunct="0">
                <a:spcBef>
                  <a:spcPct val="0"/>
                </a:spcBef>
                <a:spcAft>
                  <a:spcPct val="0"/>
                </a:spcAft>
                <a:defRPr sz="2400">
                  <a:solidFill>
                    <a:schemeClr val="tx1"/>
                  </a:solidFill>
                  <a:latin typeface="Frutiger-Roman" pitchFamily="2" charset="0"/>
                </a:defRPr>
              </a:lvl7pPr>
              <a:lvl8pPr marL="3429000" indent="-228600" eaLnBrk="0" fontAlgn="base" hangingPunct="0">
                <a:spcBef>
                  <a:spcPct val="0"/>
                </a:spcBef>
                <a:spcAft>
                  <a:spcPct val="0"/>
                </a:spcAft>
                <a:defRPr sz="2400">
                  <a:solidFill>
                    <a:schemeClr val="tx1"/>
                  </a:solidFill>
                  <a:latin typeface="Frutiger-Roman" pitchFamily="2" charset="0"/>
                </a:defRPr>
              </a:lvl8pPr>
              <a:lvl9pPr marL="3886200" indent="-228600" eaLnBrk="0" fontAlgn="base" hangingPunct="0">
                <a:spcBef>
                  <a:spcPct val="0"/>
                </a:spcBef>
                <a:spcAft>
                  <a:spcPct val="0"/>
                </a:spcAft>
                <a:defRPr sz="2400">
                  <a:solidFill>
                    <a:schemeClr val="tx1"/>
                  </a:solidFill>
                  <a:latin typeface="Frutiger-Roman" pitchFamily="2" charset="0"/>
                </a:defRPr>
              </a:lvl9pPr>
            </a:lstStyle>
            <a:p>
              <a:r>
                <a:rPr lang="fr-FR" altLang="it-IT" sz="1500" dirty="0">
                  <a:solidFill>
                    <a:srgbClr val="000000"/>
                  </a:solidFill>
                  <a:latin typeface="Helvetica" panose="020B0604020202020204" pitchFamily="34" charset="0"/>
                  <a:cs typeface="Times New Roman" panose="02020603050405020304" pitchFamily="18" charset="0"/>
                </a:rPr>
                <a:t>Action  on  </a:t>
              </a:r>
              <a:r>
                <a:rPr lang="en-US" altLang="it-IT" sz="1500" dirty="0">
                  <a:solidFill>
                    <a:srgbClr val="000000"/>
                  </a:solidFill>
                  <a:latin typeface="Helvetica" panose="020B0604020202020204" pitchFamily="34" charset="0"/>
                  <a:cs typeface="Times New Roman" panose="02020603050405020304" pitchFamily="18" charset="0"/>
                </a:rPr>
                <a:t>the vehicle</a:t>
              </a:r>
              <a:endParaRPr lang="en-US" altLang="it-IT" dirty="0">
                <a:latin typeface="Times" panose="02020603050405020304" pitchFamily="18" charset="0"/>
              </a:endParaRPr>
            </a:p>
          </p:txBody>
        </p:sp>
        <p:sp>
          <p:nvSpPr>
            <p:cNvPr id="7" name="Rectangle 69"/>
            <p:cNvSpPr>
              <a:spLocks noChangeArrowheads="1"/>
            </p:cNvSpPr>
            <p:nvPr/>
          </p:nvSpPr>
          <p:spPr bwMode="auto">
            <a:xfrm>
              <a:off x="1770" y="2751"/>
              <a:ext cx="787"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Frutiger-Roman" pitchFamily="2" charset="0"/>
                </a:defRPr>
              </a:lvl1pPr>
              <a:lvl2pPr marL="742950" indent="-285750">
                <a:defRPr sz="2400">
                  <a:solidFill>
                    <a:schemeClr val="tx1"/>
                  </a:solidFill>
                  <a:latin typeface="Frutiger-Roman" pitchFamily="2" charset="0"/>
                </a:defRPr>
              </a:lvl2pPr>
              <a:lvl3pPr marL="1143000" indent="-228600">
                <a:defRPr sz="2400">
                  <a:solidFill>
                    <a:schemeClr val="tx1"/>
                  </a:solidFill>
                  <a:latin typeface="Frutiger-Roman" pitchFamily="2" charset="0"/>
                </a:defRPr>
              </a:lvl3pPr>
              <a:lvl4pPr marL="1600200" indent="-228600">
                <a:defRPr sz="2400">
                  <a:solidFill>
                    <a:schemeClr val="tx1"/>
                  </a:solidFill>
                  <a:latin typeface="Frutiger-Roman" pitchFamily="2" charset="0"/>
                </a:defRPr>
              </a:lvl4pPr>
              <a:lvl5pPr marL="2057400" indent="-228600">
                <a:defRPr sz="2400">
                  <a:solidFill>
                    <a:schemeClr val="tx1"/>
                  </a:solidFill>
                  <a:latin typeface="Frutiger-Roman" pitchFamily="2" charset="0"/>
                </a:defRPr>
              </a:lvl5pPr>
              <a:lvl6pPr marL="2514600" indent="-228600" eaLnBrk="0" fontAlgn="base" hangingPunct="0">
                <a:spcBef>
                  <a:spcPct val="0"/>
                </a:spcBef>
                <a:spcAft>
                  <a:spcPct val="0"/>
                </a:spcAft>
                <a:defRPr sz="2400">
                  <a:solidFill>
                    <a:schemeClr val="tx1"/>
                  </a:solidFill>
                  <a:latin typeface="Frutiger-Roman" pitchFamily="2" charset="0"/>
                </a:defRPr>
              </a:lvl6pPr>
              <a:lvl7pPr marL="2971800" indent="-228600" eaLnBrk="0" fontAlgn="base" hangingPunct="0">
                <a:spcBef>
                  <a:spcPct val="0"/>
                </a:spcBef>
                <a:spcAft>
                  <a:spcPct val="0"/>
                </a:spcAft>
                <a:defRPr sz="2400">
                  <a:solidFill>
                    <a:schemeClr val="tx1"/>
                  </a:solidFill>
                  <a:latin typeface="Frutiger-Roman" pitchFamily="2" charset="0"/>
                </a:defRPr>
              </a:lvl7pPr>
              <a:lvl8pPr marL="3429000" indent="-228600" eaLnBrk="0" fontAlgn="base" hangingPunct="0">
                <a:spcBef>
                  <a:spcPct val="0"/>
                </a:spcBef>
                <a:spcAft>
                  <a:spcPct val="0"/>
                </a:spcAft>
                <a:defRPr sz="2400">
                  <a:solidFill>
                    <a:schemeClr val="tx1"/>
                  </a:solidFill>
                  <a:latin typeface="Frutiger-Roman" pitchFamily="2" charset="0"/>
                </a:defRPr>
              </a:lvl8pPr>
              <a:lvl9pPr marL="3886200" indent="-228600" eaLnBrk="0" fontAlgn="base" hangingPunct="0">
                <a:spcBef>
                  <a:spcPct val="0"/>
                </a:spcBef>
                <a:spcAft>
                  <a:spcPct val="0"/>
                </a:spcAft>
                <a:defRPr sz="2400">
                  <a:solidFill>
                    <a:schemeClr val="tx1"/>
                  </a:solidFill>
                  <a:latin typeface="Frutiger-Roman" pitchFamily="2" charset="0"/>
                </a:defRPr>
              </a:lvl9pPr>
            </a:lstStyle>
            <a:p>
              <a:r>
                <a:rPr lang="en-US" altLang="it-IT" sz="1500">
                  <a:solidFill>
                    <a:srgbClr val="000000"/>
                  </a:solidFill>
                  <a:latin typeface="Helvetica" panose="020B0604020202020204" pitchFamily="34" charset="0"/>
                  <a:cs typeface="Times New Roman" panose="02020603050405020304" pitchFamily="18" charset="0"/>
                </a:rPr>
                <a:t>Human</a:t>
              </a:r>
              <a:endParaRPr lang="en-US" altLang="it-IT">
                <a:latin typeface="Times" panose="02020603050405020304" pitchFamily="18" charset="0"/>
              </a:endParaRPr>
            </a:p>
          </p:txBody>
        </p:sp>
        <p:sp>
          <p:nvSpPr>
            <p:cNvPr id="8" name="Rectangle 68"/>
            <p:cNvSpPr>
              <a:spLocks noChangeArrowheads="1"/>
            </p:cNvSpPr>
            <p:nvPr/>
          </p:nvSpPr>
          <p:spPr bwMode="auto">
            <a:xfrm>
              <a:off x="8673" y="2751"/>
              <a:ext cx="801"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Frutiger-Roman" pitchFamily="2" charset="0"/>
                </a:defRPr>
              </a:lvl1pPr>
              <a:lvl2pPr marL="742950" indent="-285750">
                <a:defRPr sz="2400">
                  <a:solidFill>
                    <a:schemeClr val="tx1"/>
                  </a:solidFill>
                  <a:latin typeface="Frutiger-Roman" pitchFamily="2" charset="0"/>
                </a:defRPr>
              </a:lvl2pPr>
              <a:lvl3pPr marL="1143000" indent="-228600">
                <a:defRPr sz="2400">
                  <a:solidFill>
                    <a:schemeClr val="tx1"/>
                  </a:solidFill>
                  <a:latin typeface="Frutiger-Roman" pitchFamily="2" charset="0"/>
                </a:defRPr>
              </a:lvl3pPr>
              <a:lvl4pPr marL="1600200" indent="-228600">
                <a:defRPr sz="2400">
                  <a:solidFill>
                    <a:schemeClr val="tx1"/>
                  </a:solidFill>
                  <a:latin typeface="Frutiger-Roman" pitchFamily="2" charset="0"/>
                </a:defRPr>
              </a:lvl4pPr>
              <a:lvl5pPr marL="2057400" indent="-228600">
                <a:defRPr sz="2400">
                  <a:solidFill>
                    <a:schemeClr val="tx1"/>
                  </a:solidFill>
                  <a:latin typeface="Frutiger-Roman" pitchFamily="2" charset="0"/>
                </a:defRPr>
              </a:lvl5pPr>
              <a:lvl6pPr marL="2514600" indent="-228600" eaLnBrk="0" fontAlgn="base" hangingPunct="0">
                <a:spcBef>
                  <a:spcPct val="0"/>
                </a:spcBef>
                <a:spcAft>
                  <a:spcPct val="0"/>
                </a:spcAft>
                <a:defRPr sz="2400">
                  <a:solidFill>
                    <a:schemeClr val="tx1"/>
                  </a:solidFill>
                  <a:latin typeface="Frutiger-Roman" pitchFamily="2" charset="0"/>
                </a:defRPr>
              </a:lvl6pPr>
              <a:lvl7pPr marL="2971800" indent="-228600" eaLnBrk="0" fontAlgn="base" hangingPunct="0">
                <a:spcBef>
                  <a:spcPct val="0"/>
                </a:spcBef>
                <a:spcAft>
                  <a:spcPct val="0"/>
                </a:spcAft>
                <a:defRPr sz="2400">
                  <a:solidFill>
                    <a:schemeClr val="tx1"/>
                  </a:solidFill>
                  <a:latin typeface="Frutiger-Roman" pitchFamily="2" charset="0"/>
                </a:defRPr>
              </a:lvl7pPr>
              <a:lvl8pPr marL="3429000" indent="-228600" eaLnBrk="0" fontAlgn="base" hangingPunct="0">
                <a:spcBef>
                  <a:spcPct val="0"/>
                </a:spcBef>
                <a:spcAft>
                  <a:spcPct val="0"/>
                </a:spcAft>
                <a:defRPr sz="2400">
                  <a:solidFill>
                    <a:schemeClr val="tx1"/>
                  </a:solidFill>
                  <a:latin typeface="Frutiger-Roman" pitchFamily="2" charset="0"/>
                </a:defRPr>
              </a:lvl8pPr>
              <a:lvl9pPr marL="3886200" indent="-228600" eaLnBrk="0" fontAlgn="base" hangingPunct="0">
                <a:spcBef>
                  <a:spcPct val="0"/>
                </a:spcBef>
                <a:spcAft>
                  <a:spcPct val="0"/>
                </a:spcAft>
                <a:defRPr sz="2400">
                  <a:solidFill>
                    <a:schemeClr val="tx1"/>
                  </a:solidFill>
                  <a:latin typeface="Frutiger-Roman" pitchFamily="2" charset="0"/>
                </a:defRPr>
              </a:lvl9pPr>
            </a:lstStyle>
            <a:p>
              <a:r>
                <a:rPr lang="en-US" altLang="it-IT" sz="1500">
                  <a:solidFill>
                    <a:srgbClr val="000000"/>
                  </a:solidFill>
                  <a:latin typeface="Helvetica" panose="020B0604020202020204" pitchFamily="34" charset="0"/>
                  <a:cs typeface="Times New Roman" panose="02020603050405020304" pitchFamily="18" charset="0"/>
                </a:rPr>
                <a:t>Vehicle</a:t>
              </a:r>
              <a:endParaRPr lang="en-US" altLang="it-IT">
                <a:latin typeface="Times" panose="02020603050405020304" pitchFamily="18" charset="0"/>
              </a:endParaRPr>
            </a:p>
          </p:txBody>
        </p:sp>
        <p:sp>
          <p:nvSpPr>
            <p:cNvPr id="9" name="Rectangle 67"/>
            <p:cNvSpPr>
              <a:spLocks noChangeArrowheads="1"/>
            </p:cNvSpPr>
            <p:nvPr/>
          </p:nvSpPr>
          <p:spPr bwMode="auto">
            <a:xfrm>
              <a:off x="5055" y="5635"/>
              <a:ext cx="1369"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Frutiger-Roman" pitchFamily="2" charset="0"/>
                </a:defRPr>
              </a:lvl1pPr>
              <a:lvl2pPr marL="742950" indent="-285750">
                <a:defRPr sz="2400">
                  <a:solidFill>
                    <a:schemeClr val="tx1"/>
                  </a:solidFill>
                  <a:latin typeface="Frutiger-Roman" pitchFamily="2" charset="0"/>
                </a:defRPr>
              </a:lvl2pPr>
              <a:lvl3pPr marL="1143000" indent="-228600">
                <a:defRPr sz="2400">
                  <a:solidFill>
                    <a:schemeClr val="tx1"/>
                  </a:solidFill>
                  <a:latin typeface="Frutiger-Roman" pitchFamily="2" charset="0"/>
                </a:defRPr>
              </a:lvl3pPr>
              <a:lvl4pPr marL="1600200" indent="-228600">
                <a:defRPr sz="2400">
                  <a:solidFill>
                    <a:schemeClr val="tx1"/>
                  </a:solidFill>
                  <a:latin typeface="Frutiger-Roman" pitchFamily="2" charset="0"/>
                </a:defRPr>
              </a:lvl4pPr>
              <a:lvl5pPr marL="2057400" indent="-228600">
                <a:defRPr sz="2400">
                  <a:solidFill>
                    <a:schemeClr val="tx1"/>
                  </a:solidFill>
                  <a:latin typeface="Frutiger-Roman" pitchFamily="2" charset="0"/>
                </a:defRPr>
              </a:lvl5pPr>
              <a:lvl6pPr marL="2514600" indent="-228600" eaLnBrk="0" fontAlgn="base" hangingPunct="0">
                <a:spcBef>
                  <a:spcPct val="0"/>
                </a:spcBef>
                <a:spcAft>
                  <a:spcPct val="0"/>
                </a:spcAft>
                <a:defRPr sz="2400">
                  <a:solidFill>
                    <a:schemeClr val="tx1"/>
                  </a:solidFill>
                  <a:latin typeface="Frutiger-Roman" pitchFamily="2" charset="0"/>
                </a:defRPr>
              </a:lvl6pPr>
              <a:lvl7pPr marL="2971800" indent="-228600" eaLnBrk="0" fontAlgn="base" hangingPunct="0">
                <a:spcBef>
                  <a:spcPct val="0"/>
                </a:spcBef>
                <a:spcAft>
                  <a:spcPct val="0"/>
                </a:spcAft>
                <a:defRPr sz="2400">
                  <a:solidFill>
                    <a:schemeClr val="tx1"/>
                  </a:solidFill>
                  <a:latin typeface="Frutiger-Roman" pitchFamily="2" charset="0"/>
                </a:defRPr>
              </a:lvl7pPr>
              <a:lvl8pPr marL="3429000" indent="-228600" eaLnBrk="0" fontAlgn="base" hangingPunct="0">
                <a:spcBef>
                  <a:spcPct val="0"/>
                </a:spcBef>
                <a:spcAft>
                  <a:spcPct val="0"/>
                </a:spcAft>
                <a:defRPr sz="2400">
                  <a:solidFill>
                    <a:schemeClr val="tx1"/>
                  </a:solidFill>
                  <a:latin typeface="Frutiger-Roman" pitchFamily="2" charset="0"/>
                </a:defRPr>
              </a:lvl8pPr>
              <a:lvl9pPr marL="3886200" indent="-228600" eaLnBrk="0" fontAlgn="base" hangingPunct="0">
                <a:spcBef>
                  <a:spcPct val="0"/>
                </a:spcBef>
                <a:spcAft>
                  <a:spcPct val="0"/>
                </a:spcAft>
                <a:defRPr sz="2400">
                  <a:solidFill>
                    <a:schemeClr val="tx1"/>
                  </a:solidFill>
                  <a:latin typeface="Frutiger-Roman" pitchFamily="2" charset="0"/>
                </a:defRPr>
              </a:lvl9pPr>
            </a:lstStyle>
            <a:p>
              <a:pPr algn="ctr"/>
              <a:r>
                <a:rPr lang="en-US" altLang="it-IT" sz="1500">
                  <a:solidFill>
                    <a:srgbClr val="000000"/>
                  </a:solidFill>
                  <a:latin typeface="Helvetica" panose="020B0604020202020204" pitchFamily="34" charset="0"/>
                  <a:cs typeface="Times New Roman" panose="02020603050405020304" pitchFamily="18" charset="0"/>
                </a:rPr>
                <a:t>Urban</a:t>
              </a:r>
              <a:endParaRPr lang="fr-FR" altLang="it-IT" sz="1000"/>
            </a:p>
            <a:p>
              <a:pPr algn="ctr"/>
              <a:r>
                <a:rPr lang="en-US" altLang="it-IT" sz="1500">
                  <a:solidFill>
                    <a:srgbClr val="000000"/>
                  </a:solidFill>
                  <a:latin typeface="Helvetica" panose="020B0604020202020204" pitchFamily="34" charset="0"/>
                  <a:cs typeface="Times New Roman" panose="02020603050405020304" pitchFamily="18" charset="0"/>
                </a:rPr>
                <a:t>Environment</a:t>
              </a:r>
              <a:endParaRPr lang="en-US" altLang="it-IT">
                <a:latin typeface="Times" panose="02020603050405020304" pitchFamily="18" charset="0"/>
              </a:endParaRPr>
            </a:p>
          </p:txBody>
        </p:sp>
        <p:sp>
          <p:nvSpPr>
            <p:cNvPr id="10" name="Rectangle 66"/>
            <p:cNvSpPr>
              <a:spLocks noChangeArrowheads="1"/>
            </p:cNvSpPr>
            <p:nvPr/>
          </p:nvSpPr>
          <p:spPr bwMode="auto">
            <a:xfrm>
              <a:off x="5443" y="5972"/>
              <a:ext cx="105"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Frutiger-Roman" pitchFamily="2" charset="0"/>
                </a:defRPr>
              </a:lvl1pPr>
              <a:lvl2pPr marL="742950" indent="-285750">
                <a:defRPr sz="2400">
                  <a:solidFill>
                    <a:schemeClr val="tx1"/>
                  </a:solidFill>
                  <a:latin typeface="Frutiger-Roman" pitchFamily="2" charset="0"/>
                </a:defRPr>
              </a:lvl2pPr>
              <a:lvl3pPr marL="1143000" indent="-228600">
                <a:defRPr sz="2400">
                  <a:solidFill>
                    <a:schemeClr val="tx1"/>
                  </a:solidFill>
                  <a:latin typeface="Frutiger-Roman" pitchFamily="2" charset="0"/>
                </a:defRPr>
              </a:lvl3pPr>
              <a:lvl4pPr marL="1600200" indent="-228600">
                <a:defRPr sz="2400">
                  <a:solidFill>
                    <a:schemeClr val="tx1"/>
                  </a:solidFill>
                  <a:latin typeface="Frutiger-Roman" pitchFamily="2" charset="0"/>
                </a:defRPr>
              </a:lvl4pPr>
              <a:lvl5pPr marL="2057400" indent="-228600">
                <a:defRPr sz="2400">
                  <a:solidFill>
                    <a:schemeClr val="tx1"/>
                  </a:solidFill>
                  <a:latin typeface="Frutiger-Roman" pitchFamily="2" charset="0"/>
                </a:defRPr>
              </a:lvl5pPr>
              <a:lvl6pPr marL="2514600" indent="-228600" eaLnBrk="0" fontAlgn="base" hangingPunct="0">
                <a:spcBef>
                  <a:spcPct val="0"/>
                </a:spcBef>
                <a:spcAft>
                  <a:spcPct val="0"/>
                </a:spcAft>
                <a:defRPr sz="2400">
                  <a:solidFill>
                    <a:schemeClr val="tx1"/>
                  </a:solidFill>
                  <a:latin typeface="Frutiger-Roman" pitchFamily="2" charset="0"/>
                </a:defRPr>
              </a:lvl6pPr>
              <a:lvl7pPr marL="2971800" indent="-228600" eaLnBrk="0" fontAlgn="base" hangingPunct="0">
                <a:spcBef>
                  <a:spcPct val="0"/>
                </a:spcBef>
                <a:spcAft>
                  <a:spcPct val="0"/>
                </a:spcAft>
                <a:defRPr sz="2400">
                  <a:solidFill>
                    <a:schemeClr val="tx1"/>
                  </a:solidFill>
                  <a:latin typeface="Frutiger-Roman" pitchFamily="2" charset="0"/>
                </a:defRPr>
              </a:lvl7pPr>
              <a:lvl8pPr marL="3429000" indent="-228600" eaLnBrk="0" fontAlgn="base" hangingPunct="0">
                <a:spcBef>
                  <a:spcPct val="0"/>
                </a:spcBef>
                <a:spcAft>
                  <a:spcPct val="0"/>
                </a:spcAft>
                <a:defRPr sz="2400">
                  <a:solidFill>
                    <a:schemeClr val="tx1"/>
                  </a:solidFill>
                  <a:latin typeface="Frutiger-Roman" pitchFamily="2" charset="0"/>
                </a:defRPr>
              </a:lvl8pPr>
              <a:lvl9pPr marL="3886200" indent="-228600" eaLnBrk="0" fontAlgn="base" hangingPunct="0">
                <a:spcBef>
                  <a:spcPct val="0"/>
                </a:spcBef>
                <a:spcAft>
                  <a:spcPct val="0"/>
                </a:spcAft>
                <a:defRPr sz="2400">
                  <a:solidFill>
                    <a:schemeClr val="tx1"/>
                  </a:solidFill>
                  <a:latin typeface="Frutiger-Roman" pitchFamily="2" charset="0"/>
                </a:defRPr>
              </a:lvl9pPr>
            </a:lstStyle>
            <a:p>
              <a:pPr eaLnBrk="1" hangingPunct="1"/>
              <a:endParaRPr lang="it-IT" altLang="it-IT"/>
            </a:p>
          </p:txBody>
        </p:sp>
        <p:sp>
          <p:nvSpPr>
            <p:cNvPr id="11" name="Rectangle 65"/>
            <p:cNvSpPr>
              <a:spLocks noChangeArrowheads="1"/>
            </p:cNvSpPr>
            <p:nvPr/>
          </p:nvSpPr>
          <p:spPr bwMode="auto">
            <a:xfrm>
              <a:off x="7897" y="5017"/>
              <a:ext cx="288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Frutiger-Roman" pitchFamily="2" charset="0"/>
                </a:defRPr>
              </a:lvl1pPr>
              <a:lvl2pPr marL="742950" indent="-285750">
                <a:defRPr sz="2400">
                  <a:solidFill>
                    <a:schemeClr val="tx1"/>
                  </a:solidFill>
                  <a:latin typeface="Frutiger-Roman" pitchFamily="2" charset="0"/>
                </a:defRPr>
              </a:lvl2pPr>
              <a:lvl3pPr marL="1143000" indent="-228600">
                <a:defRPr sz="2400">
                  <a:solidFill>
                    <a:schemeClr val="tx1"/>
                  </a:solidFill>
                  <a:latin typeface="Frutiger-Roman" pitchFamily="2" charset="0"/>
                </a:defRPr>
              </a:lvl3pPr>
              <a:lvl4pPr marL="1600200" indent="-228600">
                <a:defRPr sz="2400">
                  <a:solidFill>
                    <a:schemeClr val="tx1"/>
                  </a:solidFill>
                  <a:latin typeface="Frutiger-Roman" pitchFamily="2" charset="0"/>
                </a:defRPr>
              </a:lvl4pPr>
              <a:lvl5pPr marL="2057400" indent="-228600">
                <a:defRPr sz="2400">
                  <a:solidFill>
                    <a:schemeClr val="tx1"/>
                  </a:solidFill>
                  <a:latin typeface="Frutiger-Roman" pitchFamily="2" charset="0"/>
                </a:defRPr>
              </a:lvl5pPr>
              <a:lvl6pPr marL="2514600" indent="-228600" eaLnBrk="0" fontAlgn="base" hangingPunct="0">
                <a:spcBef>
                  <a:spcPct val="0"/>
                </a:spcBef>
                <a:spcAft>
                  <a:spcPct val="0"/>
                </a:spcAft>
                <a:defRPr sz="2400">
                  <a:solidFill>
                    <a:schemeClr val="tx1"/>
                  </a:solidFill>
                  <a:latin typeface="Frutiger-Roman" pitchFamily="2" charset="0"/>
                </a:defRPr>
              </a:lvl6pPr>
              <a:lvl7pPr marL="2971800" indent="-228600" eaLnBrk="0" fontAlgn="base" hangingPunct="0">
                <a:spcBef>
                  <a:spcPct val="0"/>
                </a:spcBef>
                <a:spcAft>
                  <a:spcPct val="0"/>
                </a:spcAft>
                <a:defRPr sz="2400">
                  <a:solidFill>
                    <a:schemeClr val="tx1"/>
                  </a:solidFill>
                  <a:latin typeface="Frutiger-Roman" pitchFamily="2" charset="0"/>
                </a:defRPr>
              </a:lvl7pPr>
              <a:lvl8pPr marL="3429000" indent="-228600" eaLnBrk="0" fontAlgn="base" hangingPunct="0">
                <a:spcBef>
                  <a:spcPct val="0"/>
                </a:spcBef>
                <a:spcAft>
                  <a:spcPct val="0"/>
                </a:spcAft>
                <a:defRPr sz="2400">
                  <a:solidFill>
                    <a:schemeClr val="tx1"/>
                  </a:solidFill>
                  <a:latin typeface="Frutiger-Roman" pitchFamily="2" charset="0"/>
                </a:defRPr>
              </a:lvl8pPr>
              <a:lvl9pPr marL="3886200" indent="-228600" eaLnBrk="0" fontAlgn="base" hangingPunct="0">
                <a:spcBef>
                  <a:spcPct val="0"/>
                </a:spcBef>
                <a:spcAft>
                  <a:spcPct val="0"/>
                </a:spcAft>
                <a:defRPr sz="2400">
                  <a:solidFill>
                    <a:schemeClr val="tx1"/>
                  </a:solidFill>
                  <a:latin typeface="Frutiger-Roman" pitchFamily="2" charset="0"/>
                </a:defRPr>
              </a:lvl9pPr>
            </a:lstStyle>
            <a:p>
              <a:pPr algn="ctr"/>
              <a:r>
                <a:rPr lang="en-US" altLang="it-IT" sz="1500">
                  <a:solidFill>
                    <a:srgbClr val="000000"/>
                  </a:solidFill>
                  <a:latin typeface="Helvetica" panose="020B0604020202020204" pitchFamily="34" charset="0"/>
                  <a:cs typeface="Times New Roman" panose="02020603050405020304" pitchFamily="18" charset="0"/>
                </a:rPr>
                <a:t>Dynamical behavior of the vehicle</a:t>
              </a:r>
              <a:endParaRPr lang="en-US" altLang="it-IT">
                <a:latin typeface="Times" panose="02020603050405020304" pitchFamily="18" charset="0"/>
              </a:endParaRPr>
            </a:p>
          </p:txBody>
        </p:sp>
        <p:sp>
          <p:nvSpPr>
            <p:cNvPr id="12" name="Rectangle 64"/>
            <p:cNvSpPr>
              <a:spLocks noChangeArrowheads="1"/>
            </p:cNvSpPr>
            <p:nvPr/>
          </p:nvSpPr>
          <p:spPr bwMode="auto">
            <a:xfrm>
              <a:off x="9448" y="5536"/>
              <a:ext cx="105"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Frutiger-Roman" pitchFamily="2" charset="0"/>
                </a:defRPr>
              </a:lvl1pPr>
              <a:lvl2pPr marL="742950" indent="-285750">
                <a:defRPr sz="2400">
                  <a:solidFill>
                    <a:schemeClr val="tx1"/>
                  </a:solidFill>
                  <a:latin typeface="Frutiger-Roman" pitchFamily="2" charset="0"/>
                </a:defRPr>
              </a:lvl2pPr>
              <a:lvl3pPr marL="1143000" indent="-228600">
                <a:defRPr sz="2400">
                  <a:solidFill>
                    <a:schemeClr val="tx1"/>
                  </a:solidFill>
                  <a:latin typeface="Frutiger-Roman" pitchFamily="2" charset="0"/>
                </a:defRPr>
              </a:lvl3pPr>
              <a:lvl4pPr marL="1600200" indent="-228600">
                <a:defRPr sz="2400">
                  <a:solidFill>
                    <a:schemeClr val="tx1"/>
                  </a:solidFill>
                  <a:latin typeface="Frutiger-Roman" pitchFamily="2" charset="0"/>
                </a:defRPr>
              </a:lvl4pPr>
              <a:lvl5pPr marL="2057400" indent="-228600">
                <a:defRPr sz="2400">
                  <a:solidFill>
                    <a:schemeClr val="tx1"/>
                  </a:solidFill>
                  <a:latin typeface="Frutiger-Roman" pitchFamily="2" charset="0"/>
                </a:defRPr>
              </a:lvl5pPr>
              <a:lvl6pPr marL="2514600" indent="-228600" eaLnBrk="0" fontAlgn="base" hangingPunct="0">
                <a:spcBef>
                  <a:spcPct val="0"/>
                </a:spcBef>
                <a:spcAft>
                  <a:spcPct val="0"/>
                </a:spcAft>
                <a:defRPr sz="2400">
                  <a:solidFill>
                    <a:schemeClr val="tx1"/>
                  </a:solidFill>
                  <a:latin typeface="Frutiger-Roman" pitchFamily="2" charset="0"/>
                </a:defRPr>
              </a:lvl6pPr>
              <a:lvl7pPr marL="2971800" indent="-228600" eaLnBrk="0" fontAlgn="base" hangingPunct="0">
                <a:spcBef>
                  <a:spcPct val="0"/>
                </a:spcBef>
                <a:spcAft>
                  <a:spcPct val="0"/>
                </a:spcAft>
                <a:defRPr sz="2400">
                  <a:solidFill>
                    <a:schemeClr val="tx1"/>
                  </a:solidFill>
                  <a:latin typeface="Frutiger-Roman" pitchFamily="2" charset="0"/>
                </a:defRPr>
              </a:lvl7pPr>
              <a:lvl8pPr marL="3429000" indent="-228600" eaLnBrk="0" fontAlgn="base" hangingPunct="0">
                <a:spcBef>
                  <a:spcPct val="0"/>
                </a:spcBef>
                <a:spcAft>
                  <a:spcPct val="0"/>
                </a:spcAft>
                <a:defRPr sz="2400">
                  <a:solidFill>
                    <a:schemeClr val="tx1"/>
                  </a:solidFill>
                  <a:latin typeface="Frutiger-Roman" pitchFamily="2" charset="0"/>
                </a:defRPr>
              </a:lvl8pPr>
              <a:lvl9pPr marL="3886200" indent="-228600" eaLnBrk="0" fontAlgn="base" hangingPunct="0">
                <a:spcBef>
                  <a:spcPct val="0"/>
                </a:spcBef>
                <a:spcAft>
                  <a:spcPct val="0"/>
                </a:spcAft>
                <a:defRPr sz="2400">
                  <a:solidFill>
                    <a:schemeClr val="tx1"/>
                  </a:solidFill>
                  <a:latin typeface="Frutiger-Roman" pitchFamily="2" charset="0"/>
                </a:defRPr>
              </a:lvl9pPr>
            </a:lstStyle>
            <a:p>
              <a:pPr eaLnBrk="1" hangingPunct="1"/>
              <a:endParaRPr lang="it-IT" altLang="it-IT"/>
            </a:p>
          </p:txBody>
        </p:sp>
        <p:sp>
          <p:nvSpPr>
            <p:cNvPr id="13" name="Rectangle 63"/>
            <p:cNvSpPr>
              <a:spLocks noChangeArrowheads="1"/>
            </p:cNvSpPr>
            <p:nvPr/>
          </p:nvSpPr>
          <p:spPr bwMode="auto">
            <a:xfrm>
              <a:off x="2346" y="5076"/>
              <a:ext cx="1530" cy="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Frutiger-Roman" pitchFamily="2" charset="0"/>
                </a:defRPr>
              </a:lvl1pPr>
              <a:lvl2pPr marL="742950" indent="-285750">
                <a:defRPr sz="2400">
                  <a:solidFill>
                    <a:schemeClr val="tx1"/>
                  </a:solidFill>
                  <a:latin typeface="Frutiger-Roman" pitchFamily="2" charset="0"/>
                </a:defRPr>
              </a:lvl2pPr>
              <a:lvl3pPr marL="1143000" indent="-228600">
                <a:defRPr sz="2400">
                  <a:solidFill>
                    <a:schemeClr val="tx1"/>
                  </a:solidFill>
                  <a:latin typeface="Frutiger-Roman" pitchFamily="2" charset="0"/>
                </a:defRPr>
              </a:lvl3pPr>
              <a:lvl4pPr marL="1600200" indent="-228600">
                <a:defRPr sz="2400">
                  <a:solidFill>
                    <a:schemeClr val="tx1"/>
                  </a:solidFill>
                  <a:latin typeface="Frutiger-Roman" pitchFamily="2" charset="0"/>
                </a:defRPr>
              </a:lvl4pPr>
              <a:lvl5pPr marL="2057400" indent="-228600">
                <a:defRPr sz="2400">
                  <a:solidFill>
                    <a:schemeClr val="tx1"/>
                  </a:solidFill>
                  <a:latin typeface="Frutiger-Roman" pitchFamily="2" charset="0"/>
                </a:defRPr>
              </a:lvl5pPr>
              <a:lvl6pPr marL="2514600" indent="-228600" eaLnBrk="0" fontAlgn="base" hangingPunct="0">
                <a:spcBef>
                  <a:spcPct val="0"/>
                </a:spcBef>
                <a:spcAft>
                  <a:spcPct val="0"/>
                </a:spcAft>
                <a:defRPr sz="2400">
                  <a:solidFill>
                    <a:schemeClr val="tx1"/>
                  </a:solidFill>
                  <a:latin typeface="Frutiger-Roman" pitchFamily="2" charset="0"/>
                </a:defRPr>
              </a:lvl6pPr>
              <a:lvl7pPr marL="2971800" indent="-228600" eaLnBrk="0" fontAlgn="base" hangingPunct="0">
                <a:spcBef>
                  <a:spcPct val="0"/>
                </a:spcBef>
                <a:spcAft>
                  <a:spcPct val="0"/>
                </a:spcAft>
                <a:defRPr sz="2400">
                  <a:solidFill>
                    <a:schemeClr val="tx1"/>
                  </a:solidFill>
                  <a:latin typeface="Frutiger-Roman" pitchFamily="2" charset="0"/>
                </a:defRPr>
              </a:lvl7pPr>
              <a:lvl8pPr marL="3429000" indent="-228600" eaLnBrk="0" fontAlgn="base" hangingPunct="0">
                <a:spcBef>
                  <a:spcPct val="0"/>
                </a:spcBef>
                <a:spcAft>
                  <a:spcPct val="0"/>
                </a:spcAft>
                <a:defRPr sz="2400">
                  <a:solidFill>
                    <a:schemeClr val="tx1"/>
                  </a:solidFill>
                  <a:latin typeface="Frutiger-Roman" pitchFamily="2" charset="0"/>
                </a:defRPr>
              </a:lvl8pPr>
              <a:lvl9pPr marL="3886200" indent="-228600" eaLnBrk="0" fontAlgn="base" hangingPunct="0">
                <a:spcBef>
                  <a:spcPct val="0"/>
                </a:spcBef>
                <a:spcAft>
                  <a:spcPct val="0"/>
                </a:spcAft>
                <a:defRPr sz="2400">
                  <a:solidFill>
                    <a:schemeClr val="tx1"/>
                  </a:solidFill>
                  <a:latin typeface="Frutiger-Roman" pitchFamily="2" charset="0"/>
                </a:defRPr>
              </a:lvl9pPr>
            </a:lstStyle>
            <a:p>
              <a:pPr algn="ctr"/>
              <a:r>
                <a:rPr lang="en-US" altLang="it-IT" sz="1500">
                  <a:solidFill>
                    <a:srgbClr val="000000"/>
                  </a:solidFill>
                  <a:latin typeface="Helvetica" panose="020B0604020202020204" pitchFamily="34" charset="0"/>
                  <a:cs typeface="Times New Roman" panose="02020603050405020304" pitchFamily="18" charset="0"/>
                </a:rPr>
                <a:t>Pick up and</a:t>
              </a:r>
              <a:endParaRPr lang="fr-FR" altLang="it-IT" sz="1000"/>
            </a:p>
            <a:p>
              <a:pPr algn="ctr"/>
              <a:r>
                <a:rPr lang="en-US" altLang="it-IT" sz="1500">
                  <a:solidFill>
                    <a:srgbClr val="000000"/>
                  </a:solidFill>
                  <a:latin typeface="Helvetica" panose="020B0604020202020204" pitchFamily="34" charset="0"/>
                  <a:cs typeface="Times New Roman" panose="02020603050405020304" pitchFamily="18" charset="0"/>
                </a:rPr>
                <a:t>Information</a:t>
              </a:r>
              <a:endParaRPr lang="fr-FR" altLang="it-IT" sz="1000"/>
            </a:p>
            <a:p>
              <a:pPr algn="ctr"/>
              <a:r>
                <a:rPr lang="en-US" altLang="it-IT" sz="1500">
                  <a:solidFill>
                    <a:srgbClr val="000000"/>
                  </a:solidFill>
                  <a:latin typeface="Helvetica" panose="020B0604020202020204" pitchFamily="34" charset="0"/>
                  <a:cs typeface="Times New Roman" panose="02020603050405020304" pitchFamily="18" charset="0"/>
                </a:rPr>
                <a:t>treatment</a:t>
              </a:r>
              <a:endParaRPr lang="fr-FR" altLang="it-IT" sz="1000"/>
            </a:p>
            <a:p>
              <a:pPr algn="ctr"/>
              <a:endParaRPr lang="fr-FR" altLang="it-IT">
                <a:latin typeface="Times" panose="02020603050405020304" pitchFamily="18" charset="0"/>
              </a:endParaRPr>
            </a:p>
          </p:txBody>
        </p:sp>
        <p:sp>
          <p:nvSpPr>
            <p:cNvPr id="14" name="Rectangle 62"/>
            <p:cNvSpPr>
              <a:spLocks noChangeArrowheads="1"/>
            </p:cNvSpPr>
            <p:nvPr/>
          </p:nvSpPr>
          <p:spPr bwMode="auto">
            <a:xfrm>
              <a:off x="2059" y="5415"/>
              <a:ext cx="105"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Frutiger-Roman" pitchFamily="2" charset="0"/>
                </a:defRPr>
              </a:lvl1pPr>
              <a:lvl2pPr marL="742950" indent="-285750">
                <a:defRPr sz="2400">
                  <a:solidFill>
                    <a:schemeClr val="tx1"/>
                  </a:solidFill>
                  <a:latin typeface="Frutiger-Roman" pitchFamily="2" charset="0"/>
                </a:defRPr>
              </a:lvl2pPr>
              <a:lvl3pPr marL="1143000" indent="-228600">
                <a:defRPr sz="2400">
                  <a:solidFill>
                    <a:schemeClr val="tx1"/>
                  </a:solidFill>
                  <a:latin typeface="Frutiger-Roman" pitchFamily="2" charset="0"/>
                </a:defRPr>
              </a:lvl3pPr>
              <a:lvl4pPr marL="1600200" indent="-228600">
                <a:defRPr sz="2400">
                  <a:solidFill>
                    <a:schemeClr val="tx1"/>
                  </a:solidFill>
                  <a:latin typeface="Frutiger-Roman" pitchFamily="2" charset="0"/>
                </a:defRPr>
              </a:lvl4pPr>
              <a:lvl5pPr marL="2057400" indent="-228600">
                <a:defRPr sz="2400">
                  <a:solidFill>
                    <a:schemeClr val="tx1"/>
                  </a:solidFill>
                  <a:latin typeface="Frutiger-Roman" pitchFamily="2" charset="0"/>
                </a:defRPr>
              </a:lvl5pPr>
              <a:lvl6pPr marL="2514600" indent="-228600" eaLnBrk="0" fontAlgn="base" hangingPunct="0">
                <a:spcBef>
                  <a:spcPct val="0"/>
                </a:spcBef>
                <a:spcAft>
                  <a:spcPct val="0"/>
                </a:spcAft>
                <a:defRPr sz="2400">
                  <a:solidFill>
                    <a:schemeClr val="tx1"/>
                  </a:solidFill>
                  <a:latin typeface="Frutiger-Roman" pitchFamily="2" charset="0"/>
                </a:defRPr>
              </a:lvl6pPr>
              <a:lvl7pPr marL="2971800" indent="-228600" eaLnBrk="0" fontAlgn="base" hangingPunct="0">
                <a:spcBef>
                  <a:spcPct val="0"/>
                </a:spcBef>
                <a:spcAft>
                  <a:spcPct val="0"/>
                </a:spcAft>
                <a:defRPr sz="2400">
                  <a:solidFill>
                    <a:schemeClr val="tx1"/>
                  </a:solidFill>
                  <a:latin typeface="Frutiger-Roman" pitchFamily="2" charset="0"/>
                </a:defRPr>
              </a:lvl7pPr>
              <a:lvl8pPr marL="3429000" indent="-228600" eaLnBrk="0" fontAlgn="base" hangingPunct="0">
                <a:spcBef>
                  <a:spcPct val="0"/>
                </a:spcBef>
                <a:spcAft>
                  <a:spcPct val="0"/>
                </a:spcAft>
                <a:defRPr sz="2400">
                  <a:solidFill>
                    <a:schemeClr val="tx1"/>
                  </a:solidFill>
                  <a:latin typeface="Frutiger-Roman" pitchFamily="2" charset="0"/>
                </a:defRPr>
              </a:lvl8pPr>
              <a:lvl9pPr marL="3886200" indent="-228600" eaLnBrk="0" fontAlgn="base" hangingPunct="0">
                <a:spcBef>
                  <a:spcPct val="0"/>
                </a:spcBef>
                <a:spcAft>
                  <a:spcPct val="0"/>
                </a:spcAft>
                <a:defRPr sz="2400">
                  <a:solidFill>
                    <a:schemeClr val="tx1"/>
                  </a:solidFill>
                  <a:latin typeface="Frutiger-Roman" pitchFamily="2" charset="0"/>
                </a:defRPr>
              </a:lvl9pPr>
            </a:lstStyle>
            <a:p>
              <a:pPr eaLnBrk="1" hangingPunct="1"/>
              <a:endParaRPr lang="it-IT" altLang="it-IT"/>
            </a:p>
          </p:txBody>
        </p:sp>
        <p:sp>
          <p:nvSpPr>
            <p:cNvPr id="15" name="Rectangle 61"/>
            <p:cNvSpPr>
              <a:spLocks noChangeArrowheads="1"/>
            </p:cNvSpPr>
            <p:nvPr/>
          </p:nvSpPr>
          <p:spPr bwMode="auto">
            <a:xfrm>
              <a:off x="2125" y="5754"/>
              <a:ext cx="105" cy="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a:solidFill>
                    <a:schemeClr val="tx1"/>
                  </a:solidFill>
                  <a:latin typeface="Frutiger-Roman" pitchFamily="2" charset="0"/>
                </a:defRPr>
              </a:lvl1pPr>
              <a:lvl2pPr marL="742950" indent="-285750">
                <a:defRPr sz="2400">
                  <a:solidFill>
                    <a:schemeClr val="tx1"/>
                  </a:solidFill>
                  <a:latin typeface="Frutiger-Roman" pitchFamily="2" charset="0"/>
                </a:defRPr>
              </a:lvl2pPr>
              <a:lvl3pPr marL="1143000" indent="-228600">
                <a:defRPr sz="2400">
                  <a:solidFill>
                    <a:schemeClr val="tx1"/>
                  </a:solidFill>
                  <a:latin typeface="Frutiger-Roman" pitchFamily="2" charset="0"/>
                </a:defRPr>
              </a:lvl3pPr>
              <a:lvl4pPr marL="1600200" indent="-228600">
                <a:defRPr sz="2400">
                  <a:solidFill>
                    <a:schemeClr val="tx1"/>
                  </a:solidFill>
                  <a:latin typeface="Frutiger-Roman" pitchFamily="2" charset="0"/>
                </a:defRPr>
              </a:lvl4pPr>
              <a:lvl5pPr marL="2057400" indent="-228600">
                <a:defRPr sz="2400">
                  <a:solidFill>
                    <a:schemeClr val="tx1"/>
                  </a:solidFill>
                  <a:latin typeface="Frutiger-Roman" pitchFamily="2" charset="0"/>
                </a:defRPr>
              </a:lvl5pPr>
              <a:lvl6pPr marL="2514600" indent="-228600" eaLnBrk="0" fontAlgn="base" hangingPunct="0">
                <a:spcBef>
                  <a:spcPct val="0"/>
                </a:spcBef>
                <a:spcAft>
                  <a:spcPct val="0"/>
                </a:spcAft>
                <a:defRPr sz="2400">
                  <a:solidFill>
                    <a:schemeClr val="tx1"/>
                  </a:solidFill>
                  <a:latin typeface="Frutiger-Roman" pitchFamily="2" charset="0"/>
                </a:defRPr>
              </a:lvl6pPr>
              <a:lvl7pPr marL="2971800" indent="-228600" eaLnBrk="0" fontAlgn="base" hangingPunct="0">
                <a:spcBef>
                  <a:spcPct val="0"/>
                </a:spcBef>
                <a:spcAft>
                  <a:spcPct val="0"/>
                </a:spcAft>
                <a:defRPr sz="2400">
                  <a:solidFill>
                    <a:schemeClr val="tx1"/>
                  </a:solidFill>
                  <a:latin typeface="Frutiger-Roman" pitchFamily="2" charset="0"/>
                </a:defRPr>
              </a:lvl7pPr>
              <a:lvl8pPr marL="3429000" indent="-228600" eaLnBrk="0" fontAlgn="base" hangingPunct="0">
                <a:spcBef>
                  <a:spcPct val="0"/>
                </a:spcBef>
                <a:spcAft>
                  <a:spcPct val="0"/>
                </a:spcAft>
                <a:defRPr sz="2400">
                  <a:solidFill>
                    <a:schemeClr val="tx1"/>
                  </a:solidFill>
                  <a:latin typeface="Frutiger-Roman" pitchFamily="2" charset="0"/>
                </a:defRPr>
              </a:lvl8pPr>
              <a:lvl9pPr marL="3886200" indent="-228600" eaLnBrk="0" fontAlgn="base" hangingPunct="0">
                <a:spcBef>
                  <a:spcPct val="0"/>
                </a:spcBef>
                <a:spcAft>
                  <a:spcPct val="0"/>
                </a:spcAft>
                <a:defRPr sz="2400">
                  <a:solidFill>
                    <a:schemeClr val="tx1"/>
                  </a:solidFill>
                  <a:latin typeface="Frutiger-Roman" pitchFamily="2" charset="0"/>
                </a:defRPr>
              </a:lvl9pPr>
            </a:lstStyle>
            <a:p>
              <a:pPr eaLnBrk="1" hangingPunct="1"/>
              <a:endParaRPr lang="it-IT" altLang="it-IT"/>
            </a:p>
          </p:txBody>
        </p:sp>
        <p:sp>
          <p:nvSpPr>
            <p:cNvPr id="16" name="Oval 60"/>
            <p:cNvSpPr>
              <a:spLocks noChangeArrowheads="1"/>
            </p:cNvSpPr>
            <p:nvPr/>
          </p:nvSpPr>
          <p:spPr bwMode="auto">
            <a:xfrm>
              <a:off x="1472" y="2010"/>
              <a:ext cx="1682" cy="1868"/>
            </a:xfrm>
            <a:prstGeom prst="ellipse">
              <a:avLst/>
            </a:pr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Frutiger-Roman" pitchFamily="2" charset="0"/>
                </a:defRPr>
              </a:lvl1pPr>
              <a:lvl2pPr marL="742950" indent="-285750">
                <a:defRPr sz="2400">
                  <a:solidFill>
                    <a:schemeClr val="tx1"/>
                  </a:solidFill>
                  <a:latin typeface="Frutiger-Roman" pitchFamily="2" charset="0"/>
                </a:defRPr>
              </a:lvl2pPr>
              <a:lvl3pPr marL="1143000" indent="-228600">
                <a:defRPr sz="2400">
                  <a:solidFill>
                    <a:schemeClr val="tx1"/>
                  </a:solidFill>
                  <a:latin typeface="Frutiger-Roman" pitchFamily="2" charset="0"/>
                </a:defRPr>
              </a:lvl3pPr>
              <a:lvl4pPr marL="1600200" indent="-228600">
                <a:defRPr sz="2400">
                  <a:solidFill>
                    <a:schemeClr val="tx1"/>
                  </a:solidFill>
                  <a:latin typeface="Frutiger-Roman" pitchFamily="2" charset="0"/>
                </a:defRPr>
              </a:lvl4pPr>
              <a:lvl5pPr marL="2057400" indent="-228600">
                <a:defRPr sz="2400">
                  <a:solidFill>
                    <a:schemeClr val="tx1"/>
                  </a:solidFill>
                  <a:latin typeface="Frutiger-Roman" pitchFamily="2" charset="0"/>
                </a:defRPr>
              </a:lvl5pPr>
              <a:lvl6pPr marL="2514600" indent="-228600" eaLnBrk="0" fontAlgn="base" hangingPunct="0">
                <a:spcBef>
                  <a:spcPct val="0"/>
                </a:spcBef>
                <a:spcAft>
                  <a:spcPct val="0"/>
                </a:spcAft>
                <a:defRPr sz="2400">
                  <a:solidFill>
                    <a:schemeClr val="tx1"/>
                  </a:solidFill>
                  <a:latin typeface="Frutiger-Roman" pitchFamily="2" charset="0"/>
                </a:defRPr>
              </a:lvl6pPr>
              <a:lvl7pPr marL="2971800" indent="-228600" eaLnBrk="0" fontAlgn="base" hangingPunct="0">
                <a:spcBef>
                  <a:spcPct val="0"/>
                </a:spcBef>
                <a:spcAft>
                  <a:spcPct val="0"/>
                </a:spcAft>
                <a:defRPr sz="2400">
                  <a:solidFill>
                    <a:schemeClr val="tx1"/>
                  </a:solidFill>
                  <a:latin typeface="Frutiger-Roman" pitchFamily="2" charset="0"/>
                </a:defRPr>
              </a:lvl7pPr>
              <a:lvl8pPr marL="3429000" indent="-228600" eaLnBrk="0" fontAlgn="base" hangingPunct="0">
                <a:spcBef>
                  <a:spcPct val="0"/>
                </a:spcBef>
                <a:spcAft>
                  <a:spcPct val="0"/>
                </a:spcAft>
                <a:defRPr sz="2400">
                  <a:solidFill>
                    <a:schemeClr val="tx1"/>
                  </a:solidFill>
                  <a:latin typeface="Frutiger-Roman" pitchFamily="2" charset="0"/>
                </a:defRPr>
              </a:lvl8pPr>
              <a:lvl9pPr marL="3886200" indent="-228600" eaLnBrk="0" fontAlgn="base" hangingPunct="0">
                <a:spcBef>
                  <a:spcPct val="0"/>
                </a:spcBef>
                <a:spcAft>
                  <a:spcPct val="0"/>
                </a:spcAft>
                <a:defRPr sz="2400">
                  <a:solidFill>
                    <a:schemeClr val="tx1"/>
                  </a:solidFill>
                  <a:latin typeface="Frutiger-Roman" pitchFamily="2" charset="0"/>
                </a:defRPr>
              </a:lvl9pPr>
            </a:lstStyle>
            <a:p>
              <a:pPr eaLnBrk="1" hangingPunct="1"/>
              <a:endParaRPr lang="it-IT" altLang="it-IT"/>
            </a:p>
          </p:txBody>
        </p:sp>
        <p:sp>
          <p:nvSpPr>
            <p:cNvPr id="17" name="Oval 59"/>
            <p:cNvSpPr>
              <a:spLocks noChangeArrowheads="1"/>
            </p:cNvSpPr>
            <p:nvPr/>
          </p:nvSpPr>
          <p:spPr bwMode="auto">
            <a:xfrm>
              <a:off x="8397" y="2058"/>
              <a:ext cx="1681" cy="1844"/>
            </a:xfrm>
            <a:prstGeom prst="ellipse">
              <a:avLst/>
            </a:pr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Frutiger-Roman" pitchFamily="2" charset="0"/>
                </a:defRPr>
              </a:lvl1pPr>
              <a:lvl2pPr marL="742950" indent="-285750">
                <a:defRPr sz="2400">
                  <a:solidFill>
                    <a:schemeClr val="tx1"/>
                  </a:solidFill>
                  <a:latin typeface="Frutiger-Roman" pitchFamily="2" charset="0"/>
                </a:defRPr>
              </a:lvl2pPr>
              <a:lvl3pPr marL="1143000" indent="-228600">
                <a:defRPr sz="2400">
                  <a:solidFill>
                    <a:schemeClr val="tx1"/>
                  </a:solidFill>
                  <a:latin typeface="Frutiger-Roman" pitchFamily="2" charset="0"/>
                </a:defRPr>
              </a:lvl3pPr>
              <a:lvl4pPr marL="1600200" indent="-228600">
                <a:defRPr sz="2400">
                  <a:solidFill>
                    <a:schemeClr val="tx1"/>
                  </a:solidFill>
                  <a:latin typeface="Frutiger-Roman" pitchFamily="2" charset="0"/>
                </a:defRPr>
              </a:lvl4pPr>
              <a:lvl5pPr marL="2057400" indent="-228600">
                <a:defRPr sz="2400">
                  <a:solidFill>
                    <a:schemeClr val="tx1"/>
                  </a:solidFill>
                  <a:latin typeface="Frutiger-Roman" pitchFamily="2" charset="0"/>
                </a:defRPr>
              </a:lvl5pPr>
              <a:lvl6pPr marL="2514600" indent="-228600" eaLnBrk="0" fontAlgn="base" hangingPunct="0">
                <a:spcBef>
                  <a:spcPct val="0"/>
                </a:spcBef>
                <a:spcAft>
                  <a:spcPct val="0"/>
                </a:spcAft>
                <a:defRPr sz="2400">
                  <a:solidFill>
                    <a:schemeClr val="tx1"/>
                  </a:solidFill>
                  <a:latin typeface="Frutiger-Roman" pitchFamily="2" charset="0"/>
                </a:defRPr>
              </a:lvl6pPr>
              <a:lvl7pPr marL="2971800" indent="-228600" eaLnBrk="0" fontAlgn="base" hangingPunct="0">
                <a:spcBef>
                  <a:spcPct val="0"/>
                </a:spcBef>
                <a:spcAft>
                  <a:spcPct val="0"/>
                </a:spcAft>
                <a:defRPr sz="2400">
                  <a:solidFill>
                    <a:schemeClr val="tx1"/>
                  </a:solidFill>
                  <a:latin typeface="Frutiger-Roman" pitchFamily="2" charset="0"/>
                </a:defRPr>
              </a:lvl7pPr>
              <a:lvl8pPr marL="3429000" indent="-228600" eaLnBrk="0" fontAlgn="base" hangingPunct="0">
                <a:spcBef>
                  <a:spcPct val="0"/>
                </a:spcBef>
                <a:spcAft>
                  <a:spcPct val="0"/>
                </a:spcAft>
                <a:defRPr sz="2400">
                  <a:solidFill>
                    <a:schemeClr val="tx1"/>
                  </a:solidFill>
                  <a:latin typeface="Frutiger-Roman" pitchFamily="2" charset="0"/>
                </a:defRPr>
              </a:lvl8pPr>
              <a:lvl9pPr marL="3886200" indent="-228600" eaLnBrk="0" fontAlgn="base" hangingPunct="0">
                <a:spcBef>
                  <a:spcPct val="0"/>
                </a:spcBef>
                <a:spcAft>
                  <a:spcPct val="0"/>
                </a:spcAft>
                <a:defRPr sz="2400">
                  <a:solidFill>
                    <a:schemeClr val="tx1"/>
                  </a:solidFill>
                  <a:latin typeface="Frutiger-Roman" pitchFamily="2" charset="0"/>
                </a:defRPr>
              </a:lvl9pPr>
            </a:lstStyle>
            <a:p>
              <a:pPr eaLnBrk="1" hangingPunct="1"/>
              <a:endParaRPr lang="it-IT" altLang="it-IT"/>
            </a:p>
          </p:txBody>
        </p:sp>
        <p:sp>
          <p:nvSpPr>
            <p:cNvPr id="18" name="Oval 58"/>
            <p:cNvSpPr>
              <a:spLocks noChangeArrowheads="1"/>
            </p:cNvSpPr>
            <p:nvPr/>
          </p:nvSpPr>
          <p:spPr bwMode="auto">
            <a:xfrm>
              <a:off x="4746" y="4869"/>
              <a:ext cx="2080" cy="2207"/>
            </a:xfrm>
            <a:prstGeom prst="ellipse">
              <a:avLst/>
            </a:pr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chemeClr val="tx1"/>
                  </a:solidFill>
                  <a:latin typeface="Frutiger-Roman" pitchFamily="2" charset="0"/>
                </a:defRPr>
              </a:lvl1pPr>
              <a:lvl2pPr marL="742950" indent="-285750">
                <a:defRPr sz="2400">
                  <a:solidFill>
                    <a:schemeClr val="tx1"/>
                  </a:solidFill>
                  <a:latin typeface="Frutiger-Roman" pitchFamily="2" charset="0"/>
                </a:defRPr>
              </a:lvl2pPr>
              <a:lvl3pPr marL="1143000" indent="-228600">
                <a:defRPr sz="2400">
                  <a:solidFill>
                    <a:schemeClr val="tx1"/>
                  </a:solidFill>
                  <a:latin typeface="Frutiger-Roman" pitchFamily="2" charset="0"/>
                </a:defRPr>
              </a:lvl3pPr>
              <a:lvl4pPr marL="1600200" indent="-228600">
                <a:defRPr sz="2400">
                  <a:solidFill>
                    <a:schemeClr val="tx1"/>
                  </a:solidFill>
                  <a:latin typeface="Frutiger-Roman" pitchFamily="2" charset="0"/>
                </a:defRPr>
              </a:lvl4pPr>
              <a:lvl5pPr marL="2057400" indent="-228600">
                <a:defRPr sz="2400">
                  <a:solidFill>
                    <a:schemeClr val="tx1"/>
                  </a:solidFill>
                  <a:latin typeface="Frutiger-Roman" pitchFamily="2" charset="0"/>
                </a:defRPr>
              </a:lvl5pPr>
              <a:lvl6pPr marL="2514600" indent="-228600" eaLnBrk="0" fontAlgn="base" hangingPunct="0">
                <a:spcBef>
                  <a:spcPct val="0"/>
                </a:spcBef>
                <a:spcAft>
                  <a:spcPct val="0"/>
                </a:spcAft>
                <a:defRPr sz="2400">
                  <a:solidFill>
                    <a:schemeClr val="tx1"/>
                  </a:solidFill>
                  <a:latin typeface="Frutiger-Roman" pitchFamily="2" charset="0"/>
                </a:defRPr>
              </a:lvl6pPr>
              <a:lvl7pPr marL="2971800" indent="-228600" eaLnBrk="0" fontAlgn="base" hangingPunct="0">
                <a:spcBef>
                  <a:spcPct val="0"/>
                </a:spcBef>
                <a:spcAft>
                  <a:spcPct val="0"/>
                </a:spcAft>
                <a:defRPr sz="2400">
                  <a:solidFill>
                    <a:schemeClr val="tx1"/>
                  </a:solidFill>
                  <a:latin typeface="Frutiger-Roman" pitchFamily="2" charset="0"/>
                </a:defRPr>
              </a:lvl7pPr>
              <a:lvl8pPr marL="3429000" indent="-228600" eaLnBrk="0" fontAlgn="base" hangingPunct="0">
                <a:spcBef>
                  <a:spcPct val="0"/>
                </a:spcBef>
                <a:spcAft>
                  <a:spcPct val="0"/>
                </a:spcAft>
                <a:defRPr sz="2400">
                  <a:solidFill>
                    <a:schemeClr val="tx1"/>
                  </a:solidFill>
                  <a:latin typeface="Frutiger-Roman" pitchFamily="2" charset="0"/>
                </a:defRPr>
              </a:lvl8pPr>
              <a:lvl9pPr marL="3886200" indent="-228600" eaLnBrk="0" fontAlgn="base" hangingPunct="0">
                <a:spcBef>
                  <a:spcPct val="0"/>
                </a:spcBef>
                <a:spcAft>
                  <a:spcPct val="0"/>
                </a:spcAft>
                <a:defRPr sz="2400">
                  <a:solidFill>
                    <a:schemeClr val="tx1"/>
                  </a:solidFill>
                  <a:latin typeface="Frutiger-Roman" pitchFamily="2" charset="0"/>
                </a:defRPr>
              </a:lvl9pPr>
            </a:lstStyle>
            <a:p>
              <a:pPr eaLnBrk="1" hangingPunct="1"/>
              <a:endParaRPr lang="it-IT" altLang="it-IT"/>
            </a:p>
          </p:txBody>
        </p:sp>
        <p:sp>
          <p:nvSpPr>
            <p:cNvPr id="19" name="Freeform 57"/>
            <p:cNvSpPr>
              <a:spLocks/>
            </p:cNvSpPr>
            <p:nvPr/>
          </p:nvSpPr>
          <p:spPr bwMode="auto">
            <a:xfrm>
              <a:off x="3275" y="2095"/>
              <a:ext cx="4956" cy="606"/>
            </a:xfrm>
            <a:custGeom>
              <a:avLst/>
              <a:gdLst>
                <a:gd name="T0" fmla="*/ 0 w 4956"/>
                <a:gd name="T1" fmla="*/ 606 h 606"/>
                <a:gd name="T2" fmla="*/ 155 w 4956"/>
                <a:gd name="T3" fmla="*/ 534 h 606"/>
                <a:gd name="T4" fmla="*/ 487 w 4956"/>
                <a:gd name="T5" fmla="*/ 388 h 606"/>
                <a:gd name="T6" fmla="*/ 819 w 4956"/>
                <a:gd name="T7" fmla="*/ 267 h 606"/>
                <a:gd name="T8" fmla="*/ 1129 w 4956"/>
                <a:gd name="T9" fmla="*/ 170 h 606"/>
                <a:gd name="T10" fmla="*/ 1438 w 4956"/>
                <a:gd name="T11" fmla="*/ 97 h 606"/>
                <a:gd name="T12" fmla="*/ 1726 w 4956"/>
                <a:gd name="T13" fmla="*/ 49 h 606"/>
                <a:gd name="T14" fmla="*/ 2058 w 4956"/>
                <a:gd name="T15" fmla="*/ 0 h 606"/>
                <a:gd name="T16" fmla="*/ 2368 w 4956"/>
                <a:gd name="T17" fmla="*/ 0 h 606"/>
                <a:gd name="T18" fmla="*/ 2677 w 4956"/>
                <a:gd name="T19" fmla="*/ 0 h 606"/>
                <a:gd name="T20" fmla="*/ 2965 w 4956"/>
                <a:gd name="T21" fmla="*/ 0 h 606"/>
                <a:gd name="T22" fmla="*/ 3297 w 4956"/>
                <a:gd name="T23" fmla="*/ 49 h 606"/>
                <a:gd name="T24" fmla="*/ 3584 w 4956"/>
                <a:gd name="T25" fmla="*/ 97 h 606"/>
                <a:gd name="T26" fmla="*/ 3894 w 4956"/>
                <a:gd name="T27" fmla="*/ 170 h 606"/>
                <a:gd name="T28" fmla="*/ 4204 w 4956"/>
                <a:gd name="T29" fmla="*/ 267 h 606"/>
                <a:gd name="T30" fmla="*/ 4491 w 4956"/>
                <a:gd name="T31" fmla="*/ 388 h 606"/>
                <a:gd name="T32" fmla="*/ 4823 w 4956"/>
                <a:gd name="T33" fmla="*/ 534 h 606"/>
                <a:gd name="T34" fmla="*/ 4956 w 4956"/>
                <a:gd name="T35" fmla="*/ 606 h 6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956" h="606">
                  <a:moveTo>
                    <a:pt x="0" y="606"/>
                  </a:moveTo>
                  <a:lnTo>
                    <a:pt x="155" y="534"/>
                  </a:lnTo>
                  <a:lnTo>
                    <a:pt x="487" y="388"/>
                  </a:lnTo>
                  <a:lnTo>
                    <a:pt x="819" y="267"/>
                  </a:lnTo>
                  <a:lnTo>
                    <a:pt x="1129" y="170"/>
                  </a:lnTo>
                  <a:lnTo>
                    <a:pt x="1438" y="97"/>
                  </a:lnTo>
                  <a:lnTo>
                    <a:pt x="1726" y="49"/>
                  </a:lnTo>
                  <a:lnTo>
                    <a:pt x="2058" y="0"/>
                  </a:lnTo>
                  <a:lnTo>
                    <a:pt x="2368" y="0"/>
                  </a:lnTo>
                  <a:lnTo>
                    <a:pt x="2677" y="0"/>
                  </a:lnTo>
                  <a:lnTo>
                    <a:pt x="2965" y="0"/>
                  </a:lnTo>
                  <a:lnTo>
                    <a:pt x="3297" y="49"/>
                  </a:lnTo>
                  <a:lnTo>
                    <a:pt x="3584" y="97"/>
                  </a:lnTo>
                  <a:lnTo>
                    <a:pt x="3894" y="170"/>
                  </a:lnTo>
                  <a:lnTo>
                    <a:pt x="4204" y="267"/>
                  </a:lnTo>
                  <a:lnTo>
                    <a:pt x="4491" y="388"/>
                  </a:lnTo>
                  <a:lnTo>
                    <a:pt x="4823" y="534"/>
                  </a:lnTo>
                  <a:lnTo>
                    <a:pt x="4956" y="606"/>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0" name="Freeform 56"/>
            <p:cNvSpPr>
              <a:spLocks/>
            </p:cNvSpPr>
            <p:nvPr/>
          </p:nvSpPr>
          <p:spPr bwMode="auto">
            <a:xfrm>
              <a:off x="2634" y="3985"/>
              <a:ext cx="2013" cy="1794"/>
            </a:xfrm>
            <a:custGeom>
              <a:avLst/>
              <a:gdLst>
                <a:gd name="T0" fmla="*/ 2013 w 2013"/>
                <a:gd name="T1" fmla="*/ 1794 h 1794"/>
                <a:gd name="T2" fmla="*/ 1947 w 2013"/>
                <a:gd name="T3" fmla="*/ 1769 h 1794"/>
                <a:gd name="T4" fmla="*/ 1770 w 2013"/>
                <a:gd name="T5" fmla="*/ 1697 h 1794"/>
                <a:gd name="T6" fmla="*/ 1593 w 2013"/>
                <a:gd name="T7" fmla="*/ 1600 h 1794"/>
                <a:gd name="T8" fmla="*/ 1460 w 2013"/>
                <a:gd name="T9" fmla="*/ 1527 h 1794"/>
                <a:gd name="T10" fmla="*/ 1283 w 2013"/>
                <a:gd name="T11" fmla="*/ 1430 h 1794"/>
                <a:gd name="T12" fmla="*/ 1128 w 2013"/>
                <a:gd name="T13" fmla="*/ 1333 h 1794"/>
                <a:gd name="T14" fmla="*/ 995 w 2013"/>
                <a:gd name="T15" fmla="*/ 1236 h 1794"/>
                <a:gd name="T16" fmla="*/ 885 w 2013"/>
                <a:gd name="T17" fmla="*/ 1139 h 1794"/>
                <a:gd name="T18" fmla="*/ 730 w 2013"/>
                <a:gd name="T19" fmla="*/ 1018 h 1794"/>
                <a:gd name="T20" fmla="*/ 619 w 2013"/>
                <a:gd name="T21" fmla="*/ 897 h 1794"/>
                <a:gd name="T22" fmla="*/ 509 w 2013"/>
                <a:gd name="T23" fmla="*/ 776 h 1794"/>
                <a:gd name="T24" fmla="*/ 398 w 2013"/>
                <a:gd name="T25" fmla="*/ 630 h 1794"/>
                <a:gd name="T26" fmla="*/ 310 w 2013"/>
                <a:gd name="T27" fmla="*/ 534 h 1794"/>
                <a:gd name="T28" fmla="*/ 221 w 2013"/>
                <a:gd name="T29" fmla="*/ 388 h 1794"/>
                <a:gd name="T30" fmla="*/ 133 w 2013"/>
                <a:gd name="T31" fmla="*/ 243 h 1794"/>
                <a:gd name="T32" fmla="*/ 44 w 2013"/>
                <a:gd name="T33" fmla="*/ 97 h 1794"/>
                <a:gd name="T34" fmla="*/ 0 w 2013"/>
                <a:gd name="T35" fmla="*/ 0 h 17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013" h="1794">
                  <a:moveTo>
                    <a:pt x="2013" y="1794"/>
                  </a:moveTo>
                  <a:lnTo>
                    <a:pt x="1947" y="1769"/>
                  </a:lnTo>
                  <a:lnTo>
                    <a:pt x="1770" y="1697"/>
                  </a:lnTo>
                  <a:lnTo>
                    <a:pt x="1593" y="1600"/>
                  </a:lnTo>
                  <a:lnTo>
                    <a:pt x="1460" y="1527"/>
                  </a:lnTo>
                  <a:lnTo>
                    <a:pt x="1283" y="1430"/>
                  </a:lnTo>
                  <a:lnTo>
                    <a:pt x="1128" y="1333"/>
                  </a:lnTo>
                  <a:lnTo>
                    <a:pt x="995" y="1236"/>
                  </a:lnTo>
                  <a:lnTo>
                    <a:pt x="885" y="1139"/>
                  </a:lnTo>
                  <a:lnTo>
                    <a:pt x="730" y="1018"/>
                  </a:lnTo>
                  <a:lnTo>
                    <a:pt x="619" y="897"/>
                  </a:lnTo>
                  <a:lnTo>
                    <a:pt x="509" y="776"/>
                  </a:lnTo>
                  <a:lnTo>
                    <a:pt x="398" y="630"/>
                  </a:lnTo>
                  <a:lnTo>
                    <a:pt x="310" y="534"/>
                  </a:lnTo>
                  <a:lnTo>
                    <a:pt x="221" y="388"/>
                  </a:lnTo>
                  <a:lnTo>
                    <a:pt x="133" y="243"/>
                  </a:lnTo>
                  <a:lnTo>
                    <a:pt x="44" y="97"/>
                  </a:lnTo>
                  <a:lnTo>
                    <a:pt x="0" y="0"/>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21" name="Freeform 55"/>
            <p:cNvSpPr>
              <a:spLocks/>
            </p:cNvSpPr>
            <p:nvPr/>
          </p:nvSpPr>
          <p:spPr bwMode="auto">
            <a:xfrm>
              <a:off x="6904" y="3985"/>
              <a:ext cx="2190" cy="1866"/>
            </a:xfrm>
            <a:custGeom>
              <a:avLst/>
              <a:gdLst>
                <a:gd name="T0" fmla="*/ 2190 w 2190"/>
                <a:gd name="T1" fmla="*/ 0 h 1866"/>
                <a:gd name="T2" fmla="*/ 2190 w 2190"/>
                <a:gd name="T3" fmla="*/ 73 h 1866"/>
                <a:gd name="T4" fmla="*/ 2146 w 2190"/>
                <a:gd name="T5" fmla="*/ 219 h 1866"/>
                <a:gd name="T6" fmla="*/ 2101 w 2190"/>
                <a:gd name="T7" fmla="*/ 364 h 1866"/>
                <a:gd name="T8" fmla="*/ 2035 w 2190"/>
                <a:gd name="T9" fmla="*/ 509 h 1866"/>
                <a:gd name="T10" fmla="*/ 1946 w 2190"/>
                <a:gd name="T11" fmla="*/ 679 h 1866"/>
                <a:gd name="T12" fmla="*/ 1858 w 2190"/>
                <a:gd name="T13" fmla="*/ 800 h 1866"/>
                <a:gd name="T14" fmla="*/ 1747 w 2190"/>
                <a:gd name="T15" fmla="*/ 921 h 1866"/>
                <a:gd name="T16" fmla="*/ 1637 w 2190"/>
                <a:gd name="T17" fmla="*/ 1042 h 1866"/>
                <a:gd name="T18" fmla="*/ 1504 w 2190"/>
                <a:gd name="T19" fmla="*/ 1164 h 1866"/>
                <a:gd name="T20" fmla="*/ 1327 w 2190"/>
                <a:gd name="T21" fmla="*/ 1285 h 1866"/>
                <a:gd name="T22" fmla="*/ 1172 w 2190"/>
                <a:gd name="T23" fmla="*/ 1382 h 1866"/>
                <a:gd name="T24" fmla="*/ 995 w 2190"/>
                <a:gd name="T25" fmla="*/ 1479 h 1866"/>
                <a:gd name="T26" fmla="*/ 796 w 2190"/>
                <a:gd name="T27" fmla="*/ 1575 h 1866"/>
                <a:gd name="T28" fmla="*/ 575 w 2190"/>
                <a:gd name="T29" fmla="*/ 1672 h 1866"/>
                <a:gd name="T30" fmla="*/ 376 w 2190"/>
                <a:gd name="T31" fmla="*/ 1745 h 1866"/>
                <a:gd name="T32" fmla="*/ 110 w 2190"/>
                <a:gd name="T33" fmla="*/ 1842 h 1866"/>
                <a:gd name="T34" fmla="*/ 0 w 2190"/>
                <a:gd name="T35" fmla="*/ 1866 h 18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90" h="1866">
                  <a:moveTo>
                    <a:pt x="2190" y="0"/>
                  </a:moveTo>
                  <a:lnTo>
                    <a:pt x="2190" y="73"/>
                  </a:lnTo>
                  <a:lnTo>
                    <a:pt x="2146" y="219"/>
                  </a:lnTo>
                  <a:lnTo>
                    <a:pt x="2101" y="364"/>
                  </a:lnTo>
                  <a:lnTo>
                    <a:pt x="2035" y="509"/>
                  </a:lnTo>
                  <a:lnTo>
                    <a:pt x="1946" y="679"/>
                  </a:lnTo>
                  <a:lnTo>
                    <a:pt x="1858" y="800"/>
                  </a:lnTo>
                  <a:lnTo>
                    <a:pt x="1747" y="921"/>
                  </a:lnTo>
                  <a:lnTo>
                    <a:pt x="1637" y="1042"/>
                  </a:lnTo>
                  <a:lnTo>
                    <a:pt x="1504" y="1164"/>
                  </a:lnTo>
                  <a:lnTo>
                    <a:pt x="1327" y="1285"/>
                  </a:lnTo>
                  <a:lnTo>
                    <a:pt x="1172" y="1382"/>
                  </a:lnTo>
                  <a:lnTo>
                    <a:pt x="995" y="1479"/>
                  </a:lnTo>
                  <a:lnTo>
                    <a:pt x="796" y="1575"/>
                  </a:lnTo>
                  <a:lnTo>
                    <a:pt x="575" y="1672"/>
                  </a:lnTo>
                  <a:lnTo>
                    <a:pt x="376" y="1745"/>
                  </a:lnTo>
                  <a:lnTo>
                    <a:pt x="110" y="1842"/>
                  </a:lnTo>
                  <a:lnTo>
                    <a:pt x="0" y="1866"/>
                  </a:lnTo>
                </a:path>
              </a:pathLst>
            </a:custGeom>
            <a:noFill/>
            <a:ln w="1397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nvGrpSpPr>
            <p:cNvPr id="22" name="Group 52"/>
            <p:cNvGrpSpPr>
              <a:grpSpLocks/>
            </p:cNvGrpSpPr>
            <p:nvPr/>
          </p:nvGrpSpPr>
          <p:grpSpPr bwMode="auto">
            <a:xfrm>
              <a:off x="7899" y="2459"/>
              <a:ext cx="332" cy="242"/>
              <a:chOff x="7899" y="2459"/>
              <a:chExt cx="332" cy="242"/>
            </a:xfrm>
          </p:grpSpPr>
          <p:sp>
            <p:nvSpPr>
              <p:cNvPr id="29" name="Freeform 54"/>
              <p:cNvSpPr>
                <a:spLocks/>
              </p:cNvSpPr>
              <p:nvPr/>
            </p:nvSpPr>
            <p:spPr bwMode="auto">
              <a:xfrm>
                <a:off x="7899" y="2459"/>
                <a:ext cx="332" cy="242"/>
              </a:xfrm>
              <a:custGeom>
                <a:avLst/>
                <a:gdLst>
                  <a:gd name="T0" fmla="*/ 332 w 332"/>
                  <a:gd name="T1" fmla="*/ 242 h 242"/>
                  <a:gd name="T2" fmla="*/ 0 w 332"/>
                  <a:gd name="T3" fmla="*/ 145 h 242"/>
                  <a:gd name="T4" fmla="*/ 44 w 332"/>
                  <a:gd name="T5" fmla="*/ 73 h 242"/>
                  <a:gd name="T6" fmla="*/ 89 w 332"/>
                  <a:gd name="T7" fmla="*/ 0 h 242"/>
                  <a:gd name="T8" fmla="*/ 332 w 332"/>
                  <a:gd name="T9" fmla="*/ 242 h 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2" h="242">
                    <a:moveTo>
                      <a:pt x="332" y="242"/>
                    </a:moveTo>
                    <a:lnTo>
                      <a:pt x="0" y="145"/>
                    </a:lnTo>
                    <a:lnTo>
                      <a:pt x="44" y="73"/>
                    </a:lnTo>
                    <a:lnTo>
                      <a:pt x="89" y="0"/>
                    </a:lnTo>
                    <a:lnTo>
                      <a:pt x="332" y="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30" name="Line 53"/>
              <p:cNvSpPr>
                <a:spLocks noChangeShapeType="1"/>
              </p:cNvSpPr>
              <p:nvPr/>
            </p:nvSpPr>
            <p:spPr bwMode="auto">
              <a:xfrm flipH="1" flipV="1">
                <a:off x="7943" y="2532"/>
                <a:ext cx="155" cy="97"/>
              </a:xfrm>
              <a:prstGeom prst="line">
                <a:avLst/>
              </a:prstGeom>
              <a:noFill/>
              <a:ln w="1397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23" name="Group 49"/>
            <p:cNvGrpSpPr>
              <a:grpSpLocks/>
            </p:cNvGrpSpPr>
            <p:nvPr/>
          </p:nvGrpSpPr>
          <p:grpSpPr bwMode="auto">
            <a:xfrm>
              <a:off x="6837" y="5682"/>
              <a:ext cx="310" cy="242"/>
              <a:chOff x="6837" y="5682"/>
              <a:chExt cx="310" cy="242"/>
            </a:xfrm>
          </p:grpSpPr>
          <p:sp>
            <p:nvSpPr>
              <p:cNvPr id="27" name="Freeform 51"/>
              <p:cNvSpPr>
                <a:spLocks/>
              </p:cNvSpPr>
              <p:nvPr/>
            </p:nvSpPr>
            <p:spPr bwMode="auto">
              <a:xfrm>
                <a:off x="6837" y="5682"/>
                <a:ext cx="310" cy="242"/>
              </a:xfrm>
              <a:custGeom>
                <a:avLst/>
                <a:gdLst>
                  <a:gd name="T0" fmla="*/ 0 w 310"/>
                  <a:gd name="T1" fmla="*/ 242 h 242"/>
                  <a:gd name="T2" fmla="*/ 244 w 310"/>
                  <a:gd name="T3" fmla="*/ 0 h 242"/>
                  <a:gd name="T4" fmla="*/ 288 w 310"/>
                  <a:gd name="T5" fmla="*/ 72 h 242"/>
                  <a:gd name="T6" fmla="*/ 310 w 310"/>
                  <a:gd name="T7" fmla="*/ 169 h 242"/>
                  <a:gd name="T8" fmla="*/ 0 w 310"/>
                  <a:gd name="T9" fmla="*/ 242 h 2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0" h="242">
                    <a:moveTo>
                      <a:pt x="0" y="242"/>
                    </a:moveTo>
                    <a:lnTo>
                      <a:pt x="244" y="0"/>
                    </a:lnTo>
                    <a:lnTo>
                      <a:pt x="288" y="72"/>
                    </a:lnTo>
                    <a:lnTo>
                      <a:pt x="310" y="169"/>
                    </a:lnTo>
                    <a:lnTo>
                      <a:pt x="0" y="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8" name="Line 50"/>
              <p:cNvSpPr>
                <a:spLocks noChangeShapeType="1"/>
              </p:cNvSpPr>
              <p:nvPr/>
            </p:nvSpPr>
            <p:spPr bwMode="auto">
              <a:xfrm flipV="1">
                <a:off x="6970" y="5754"/>
                <a:ext cx="155" cy="97"/>
              </a:xfrm>
              <a:prstGeom prst="line">
                <a:avLst/>
              </a:prstGeom>
              <a:noFill/>
              <a:ln w="1397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grpSp>
          <p:nvGrpSpPr>
            <p:cNvPr id="24" name="Group 46"/>
            <p:cNvGrpSpPr>
              <a:grpSpLocks/>
            </p:cNvGrpSpPr>
            <p:nvPr/>
          </p:nvGrpSpPr>
          <p:grpSpPr bwMode="auto">
            <a:xfrm>
              <a:off x="2634" y="3792"/>
              <a:ext cx="155" cy="339"/>
              <a:chOff x="2634" y="3792"/>
              <a:chExt cx="155" cy="339"/>
            </a:xfrm>
          </p:grpSpPr>
          <p:sp>
            <p:nvSpPr>
              <p:cNvPr id="25" name="Freeform 48"/>
              <p:cNvSpPr>
                <a:spLocks/>
              </p:cNvSpPr>
              <p:nvPr/>
            </p:nvSpPr>
            <p:spPr bwMode="auto">
              <a:xfrm>
                <a:off x="2634" y="3792"/>
                <a:ext cx="155" cy="339"/>
              </a:xfrm>
              <a:custGeom>
                <a:avLst/>
                <a:gdLst>
                  <a:gd name="T0" fmla="*/ 0 w 155"/>
                  <a:gd name="T1" fmla="*/ 0 h 339"/>
                  <a:gd name="T2" fmla="*/ 155 w 155"/>
                  <a:gd name="T3" fmla="*/ 315 h 339"/>
                  <a:gd name="T4" fmla="*/ 88 w 155"/>
                  <a:gd name="T5" fmla="*/ 339 h 339"/>
                  <a:gd name="T6" fmla="*/ 0 w 155"/>
                  <a:gd name="T7" fmla="*/ 339 h 339"/>
                  <a:gd name="T8" fmla="*/ 0 w 155"/>
                  <a:gd name="T9" fmla="*/ 0 h 33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5" h="339">
                    <a:moveTo>
                      <a:pt x="0" y="0"/>
                    </a:moveTo>
                    <a:lnTo>
                      <a:pt x="155" y="315"/>
                    </a:lnTo>
                    <a:lnTo>
                      <a:pt x="88" y="339"/>
                    </a:lnTo>
                    <a:lnTo>
                      <a:pt x="0" y="33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26" name="Line 47"/>
              <p:cNvSpPr>
                <a:spLocks noChangeShapeType="1"/>
              </p:cNvSpPr>
              <p:nvPr/>
            </p:nvSpPr>
            <p:spPr bwMode="auto">
              <a:xfrm>
                <a:off x="2700" y="4058"/>
                <a:ext cx="22" cy="73"/>
              </a:xfrm>
              <a:prstGeom prst="line">
                <a:avLst/>
              </a:prstGeom>
              <a:noFill/>
              <a:ln w="13970">
                <a:solidFill>
                  <a:srgbClr val="000000"/>
                </a:solidFill>
                <a:round/>
                <a:headEnd/>
                <a:tailEnd/>
              </a:ln>
              <a:extLst>
                <a:ext uri="{909E8E84-426E-40DD-AFC4-6F175D3DCCD1}">
                  <a14:hiddenFill xmlns:a14="http://schemas.microsoft.com/office/drawing/2010/main">
                    <a:noFill/>
                  </a14:hiddenFill>
                </a:ext>
              </a:extLst>
            </p:spPr>
            <p:txBody>
              <a:bodyPr/>
              <a:lstStyle/>
              <a:p>
                <a:endParaRPr lang="it-IT"/>
              </a:p>
            </p:txBody>
          </p:sp>
        </p:grpSp>
      </p:grpSp>
    </p:spTree>
    <p:extLst>
      <p:ext uri="{BB962C8B-B14F-4D97-AF65-F5344CB8AC3E}">
        <p14:creationId xmlns:p14="http://schemas.microsoft.com/office/powerpoint/2010/main" val="2058484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ChangeArrowheads="1"/>
          </p:cNvSpPr>
          <p:nvPr/>
        </p:nvSpPr>
        <p:spPr bwMode="auto">
          <a:xfrm>
            <a:off x="1919289" y="5949950"/>
            <a:ext cx="1800225" cy="9080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CC6600"/>
              </a:buClr>
              <a:buChar char="•"/>
              <a:defRPr sz="2500">
                <a:solidFill>
                  <a:schemeClr val="tx1"/>
                </a:solidFill>
                <a:latin typeface="Frutiger-Roman" charset="0"/>
              </a:defRPr>
            </a:lvl1pPr>
            <a:lvl2pPr marL="742950" indent="-285750">
              <a:spcBef>
                <a:spcPct val="20000"/>
              </a:spcBef>
              <a:buClr>
                <a:srgbClr val="CC6600"/>
              </a:buClr>
              <a:buChar char="•"/>
              <a:defRPr sz="2500">
                <a:solidFill>
                  <a:schemeClr val="tx1"/>
                </a:solidFill>
                <a:latin typeface="Frutiger-Roman" charset="0"/>
              </a:defRPr>
            </a:lvl2pPr>
            <a:lvl3pPr marL="1143000" indent="-228600">
              <a:spcBef>
                <a:spcPct val="20000"/>
              </a:spcBef>
              <a:buClr>
                <a:srgbClr val="CC6600"/>
              </a:buClr>
              <a:buChar char="•"/>
              <a:defRPr sz="2500">
                <a:solidFill>
                  <a:schemeClr val="tx1"/>
                </a:solidFill>
                <a:latin typeface="Frutiger-Roman" charset="0"/>
              </a:defRPr>
            </a:lvl3pPr>
            <a:lvl4pPr marL="1600200" indent="-228600">
              <a:spcBef>
                <a:spcPct val="20000"/>
              </a:spcBef>
              <a:buClr>
                <a:srgbClr val="CC6600"/>
              </a:buClr>
              <a:buChar char="•"/>
              <a:defRPr sz="2500">
                <a:solidFill>
                  <a:schemeClr val="tx1"/>
                </a:solidFill>
                <a:latin typeface="Frutiger-Roman" charset="0"/>
              </a:defRPr>
            </a:lvl4pPr>
            <a:lvl5pPr marL="2057400" indent="-228600">
              <a:spcBef>
                <a:spcPct val="20000"/>
              </a:spcBef>
              <a:buClr>
                <a:srgbClr val="CC6600"/>
              </a:buClr>
              <a:buChar char="•"/>
              <a:defRPr sz="2500">
                <a:solidFill>
                  <a:schemeClr val="tx1"/>
                </a:solidFill>
                <a:latin typeface="Frutiger-Roman" charset="0"/>
              </a:defRPr>
            </a:lvl5pPr>
            <a:lvl6pPr marL="2514600" indent="-228600" eaLnBrk="0" fontAlgn="base" hangingPunct="0">
              <a:spcBef>
                <a:spcPct val="20000"/>
              </a:spcBef>
              <a:spcAft>
                <a:spcPct val="0"/>
              </a:spcAft>
              <a:buClr>
                <a:srgbClr val="CC6600"/>
              </a:buClr>
              <a:buChar char="•"/>
              <a:defRPr sz="2500">
                <a:solidFill>
                  <a:schemeClr val="tx1"/>
                </a:solidFill>
                <a:latin typeface="Frutiger-Roman" charset="0"/>
              </a:defRPr>
            </a:lvl6pPr>
            <a:lvl7pPr marL="2971800" indent="-228600" eaLnBrk="0" fontAlgn="base" hangingPunct="0">
              <a:spcBef>
                <a:spcPct val="20000"/>
              </a:spcBef>
              <a:spcAft>
                <a:spcPct val="0"/>
              </a:spcAft>
              <a:buClr>
                <a:srgbClr val="CC6600"/>
              </a:buClr>
              <a:buChar char="•"/>
              <a:defRPr sz="2500">
                <a:solidFill>
                  <a:schemeClr val="tx1"/>
                </a:solidFill>
                <a:latin typeface="Frutiger-Roman" charset="0"/>
              </a:defRPr>
            </a:lvl7pPr>
            <a:lvl8pPr marL="3429000" indent="-228600" eaLnBrk="0" fontAlgn="base" hangingPunct="0">
              <a:spcBef>
                <a:spcPct val="20000"/>
              </a:spcBef>
              <a:spcAft>
                <a:spcPct val="0"/>
              </a:spcAft>
              <a:buClr>
                <a:srgbClr val="CC6600"/>
              </a:buClr>
              <a:buChar char="•"/>
              <a:defRPr sz="2500">
                <a:solidFill>
                  <a:schemeClr val="tx1"/>
                </a:solidFill>
                <a:latin typeface="Frutiger-Roman" charset="0"/>
              </a:defRPr>
            </a:lvl8pPr>
            <a:lvl9pPr marL="3886200" indent="-228600" eaLnBrk="0" fontAlgn="base" hangingPunct="0">
              <a:spcBef>
                <a:spcPct val="20000"/>
              </a:spcBef>
              <a:spcAft>
                <a:spcPct val="0"/>
              </a:spcAft>
              <a:buClr>
                <a:srgbClr val="CC6600"/>
              </a:buClr>
              <a:buChar char="•"/>
              <a:defRPr sz="2500">
                <a:solidFill>
                  <a:schemeClr val="tx1"/>
                </a:solidFill>
                <a:latin typeface="Frutiger-Roman" charset="0"/>
              </a:defRPr>
            </a:lvl9pPr>
          </a:lstStyle>
          <a:p>
            <a:pPr eaLnBrk="1" hangingPunct="1">
              <a:spcBef>
                <a:spcPct val="0"/>
              </a:spcBef>
              <a:buClrTx/>
              <a:buFontTx/>
              <a:buNone/>
            </a:pPr>
            <a:endParaRPr lang="it-IT" altLang="it-IT" sz="2400"/>
          </a:p>
        </p:txBody>
      </p:sp>
      <p:sp>
        <p:nvSpPr>
          <p:cNvPr id="34820" name="Text Box 4"/>
          <p:cNvSpPr txBox="1">
            <a:spLocks noChangeArrowheads="1"/>
          </p:cNvSpPr>
          <p:nvPr/>
        </p:nvSpPr>
        <p:spPr bwMode="auto">
          <a:xfrm>
            <a:off x="1524000" y="-100013"/>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rgbClr val="CC6600"/>
              </a:buClr>
              <a:buChar char="•"/>
              <a:defRPr sz="2500">
                <a:solidFill>
                  <a:schemeClr val="tx1"/>
                </a:solidFill>
                <a:latin typeface="Frutiger-Roman" charset="0"/>
              </a:defRPr>
            </a:lvl1pPr>
            <a:lvl2pPr marL="742950" indent="-285750">
              <a:spcBef>
                <a:spcPct val="20000"/>
              </a:spcBef>
              <a:buClr>
                <a:srgbClr val="CC6600"/>
              </a:buClr>
              <a:buChar char="•"/>
              <a:defRPr sz="2500">
                <a:solidFill>
                  <a:schemeClr val="tx1"/>
                </a:solidFill>
                <a:latin typeface="Frutiger-Roman" charset="0"/>
              </a:defRPr>
            </a:lvl2pPr>
            <a:lvl3pPr marL="1143000" indent="-228600">
              <a:spcBef>
                <a:spcPct val="20000"/>
              </a:spcBef>
              <a:buClr>
                <a:srgbClr val="CC6600"/>
              </a:buClr>
              <a:buChar char="•"/>
              <a:defRPr sz="2500">
                <a:solidFill>
                  <a:schemeClr val="tx1"/>
                </a:solidFill>
                <a:latin typeface="Frutiger-Roman" charset="0"/>
              </a:defRPr>
            </a:lvl3pPr>
            <a:lvl4pPr marL="1600200" indent="-228600">
              <a:spcBef>
                <a:spcPct val="20000"/>
              </a:spcBef>
              <a:buClr>
                <a:srgbClr val="CC6600"/>
              </a:buClr>
              <a:buChar char="•"/>
              <a:defRPr sz="2500">
                <a:solidFill>
                  <a:schemeClr val="tx1"/>
                </a:solidFill>
                <a:latin typeface="Frutiger-Roman" charset="0"/>
              </a:defRPr>
            </a:lvl4pPr>
            <a:lvl5pPr marL="2057400" indent="-228600">
              <a:spcBef>
                <a:spcPct val="20000"/>
              </a:spcBef>
              <a:buClr>
                <a:srgbClr val="CC6600"/>
              </a:buClr>
              <a:buChar char="•"/>
              <a:defRPr sz="2500">
                <a:solidFill>
                  <a:schemeClr val="tx1"/>
                </a:solidFill>
                <a:latin typeface="Frutiger-Roman" charset="0"/>
              </a:defRPr>
            </a:lvl5pPr>
            <a:lvl6pPr marL="2514600" indent="-228600" eaLnBrk="0" fontAlgn="base" hangingPunct="0">
              <a:spcBef>
                <a:spcPct val="20000"/>
              </a:spcBef>
              <a:spcAft>
                <a:spcPct val="0"/>
              </a:spcAft>
              <a:buClr>
                <a:srgbClr val="CC6600"/>
              </a:buClr>
              <a:buChar char="•"/>
              <a:defRPr sz="2500">
                <a:solidFill>
                  <a:schemeClr val="tx1"/>
                </a:solidFill>
                <a:latin typeface="Frutiger-Roman" charset="0"/>
              </a:defRPr>
            </a:lvl6pPr>
            <a:lvl7pPr marL="2971800" indent="-228600" eaLnBrk="0" fontAlgn="base" hangingPunct="0">
              <a:spcBef>
                <a:spcPct val="20000"/>
              </a:spcBef>
              <a:spcAft>
                <a:spcPct val="0"/>
              </a:spcAft>
              <a:buClr>
                <a:srgbClr val="CC6600"/>
              </a:buClr>
              <a:buChar char="•"/>
              <a:defRPr sz="2500">
                <a:solidFill>
                  <a:schemeClr val="tx1"/>
                </a:solidFill>
                <a:latin typeface="Frutiger-Roman" charset="0"/>
              </a:defRPr>
            </a:lvl7pPr>
            <a:lvl8pPr marL="3429000" indent="-228600" eaLnBrk="0" fontAlgn="base" hangingPunct="0">
              <a:spcBef>
                <a:spcPct val="20000"/>
              </a:spcBef>
              <a:spcAft>
                <a:spcPct val="0"/>
              </a:spcAft>
              <a:buClr>
                <a:srgbClr val="CC6600"/>
              </a:buClr>
              <a:buChar char="•"/>
              <a:defRPr sz="2500">
                <a:solidFill>
                  <a:schemeClr val="tx1"/>
                </a:solidFill>
                <a:latin typeface="Frutiger-Roman" charset="0"/>
              </a:defRPr>
            </a:lvl8pPr>
            <a:lvl9pPr marL="3886200" indent="-228600" eaLnBrk="0" fontAlgn="base" hangingPunct="0">
              <a:spcBef>
                <a:spcPct val="20000"/>
              </a:spcBef>
              <a:spcAft>
                <a:spcPct val="0"/>
              </a:spcAft>
              <a:buClr>
                <a:srgbClr val="CC6600"/>
              </a:buClr>
              <a:buChar char="•"/>
              <a:defRPr sz="2500">
                <a:solidFill>
                  <a:schemeClr val="tx1"/>
                </a:solidFill>
                <a:latin typeface="Frutiger-Roman" charset="0"/>
              </a:defRPr>
            </a:lvl9pPr>
          </a:lstStyle>
          <a:p>
            <a:pPr>
              <a:spcBef>
                <a:spcPct val="50000"/>
              </a:spcBef>
              <a:buClrTx/>
              <a:buFontTx/>
              <a:buNone/>
            </a:pPr>
            <a:r>
              <a:rPr lang="en-US" altLang="it-IT" sz="3200">
                <a:solidFill>
                  <a:schemeClr val="bg1"/>
                </a:solidFill>
                <a:latin typeface="Arial" panose="020B0604020202020204" pitchFamily="34" charset="0"/>
              </a:rPr>
              <a:t>The e-book </a:t>
            </a:r>
            <a:r>
              <a:rPr lang="en-US" altLang="it-IT" sz="2200">
                <a:solidFill>
                  <a:schemeClr val="bg1"/>
                </a:solidFill>
                <a:latin typeface="Arial" panose="020B0604020202020204" pitchFamily="34" charset="0"/>
              </a:rPr>
              <a:t>(source: RANKERS)</a:t>
            </a:r>
            <a:endParaRPr lang="it-IT" altLang="it-IT" sz="2200">
              <a:solidFill>
                <a:schemeClr val="bg1"/>
              </a:solidFill>
              <a:latin typeface="Arial" panose="020B0604020202020204" pitchFamily="34" charset="0"/>
            </a:endParaRPr>
          </a:p>
        </p:txBody>
      </p:sp>
      <p:sp>
        <p:nvSpPr>
          <p:cNvPr id="5" name="Rectangle 2"/>
          <p:cNvSpPr txBox="1">
            <a:spLocks noChangeArrowheads="1"/>
          </p:cNvSpPr>
          <p:nvPr/>
        </p:nvSpPr>
        <p:spPr>
          <a:xfrm>
            <a:off x="1524000" y="142173"/>
            <a:ext cx="8713788" cy="1067679"/>
          </a:xfrm>
          <a:prstGeom prst="rect">
            <a:avLst/>
          </a:prstGeo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it-IT" sz="3600" b="1" dirty="0" err="1" smtClean="0">
                <a:latin typeface="+mn-lt"/>
                <a:cs typeface="Times New Roman" panose="02020603050405020304" pitchFamily="18" charset="0"/>
              </a:rPr>
              <a:t>Scenari</a:t>
            </a:r>
            <a:r>
              <a:rPr lang="en-US" altLang="it-IT" sz="3600" b="1" dirty="0" smtClean="0">
                <a:latin typeface="+mn-lt"/>
                <a:cs typeface="Times New Roman" panose="02020603050405020304" pitchFamily="18" charset="0"/>
              </a:rPr>
              <a:t> di </a:t>
            </a:r>
            <a:r>
              <a:rPr lang="en-US" altLang="it-IT" sz="3600" b="1" dirty="0" err="1" smtClean="0">
                <a:latin typeface="+mn-lt"/>
                <a:cs typeface="Times New Roman" panose="02020603050405020304" pitchFamily="18" charset="0"/>
              </a:rPr>
              <a:t>incidente</a:t>
            </a:r>
            <a:r>
              <a:rPr lang="en-US" altLang="it-IT" sz="3600" b="1" dirty="0" smtClean="0">
                <a:latin typeface="+mn-lt"/>
                <a:cs typeface="Times New Roman" panose="02020603050405020304" pitchFamily="18" charset="0"/>
              </a:rPr>
              <a:t> e </a:t>
            </a:r>
            <a:r>
              <a:rPr lang="en-US" altLang="it-IT" sz="3600" b="1" dirty="0" err="1" smtClean="0">
                <a:latin typeface="+mn-lt"/>
                <a:cs typeface="Times New Roman" panose="02020603050405020304" pitchFamily="18" charset="0"/>
              </a:rPr>
              <a:t>loro</a:t>
            </a:r>
            <a:r>
              <a:rPr lang="en-US" altLang="it-IT" sz="3600" b="1" dirty="0" smtClean="0">
                <a:latin typeface="+mn-lt"/>
                <a:cs typeface="Times New Roman" panose="02020603050405020304" pitchFamily="18" charset="0"/>
              </a:rPr>
              <a:t> </a:t>
            </a:r>
            <a:r>
              <a:rPr lang="en-US" altLang="it-IT" sz="3600" b="1" dirty="0" err="1" smtClean="0">
                <a:latin typeface="+mn-lt"/>
                <a:cs typeface="Times New Roman" panose="02020603050405020304" pitchFamily="18" charset="0"/>
              </a:rPr>
              <a:t>localizzazione</a:t>
            </a:r>
            <a:r>
              <a:rPr lang="en-US" altLang="it-IT" sz="3600" b="1" dirty="0" smtClean="0">
                <a:latin typeface="+mn-lt"/>
                <a:cs typeface="Times New Roman" panose="02020603050405020304" pitchFamily="18" charset="0"/>
              </a:rPr>
              <a:t>: il </a:t>
            </a:r>
            <a:r>
              <a:rPr lang="en-US" altLang="it-IT" sz="3600" b="1" dirty="0" err="1" smtClean="0">
                <a:latin typeface="+mn-lt"/>
                <a:cs typeface="Times New Roman" panose="02020603050405020304" pitchFamily="18" charset="0"/>
              </a:rPr>
              <a:t>legame</a:t>
            </a:r>
            <a:r>
              <a:rPr lang="en-US" altLang="it-IT" sz="3600" b="1" dirty="0" smtClean="0">
                <a:latin typeface="+mn-lt"/>
                <a:cs typeface="Times New Roman" panose="02020603050405020304" pitchFamily="18" charset="0"/>
              </a:rPr>
              <a:t> con </a:t>
            </a:r>
            <a:r>
              <a:rPr lang="en-US" altLang="it-IT" sz="3600" b="1" dirty="0" err="1" smtClean="0">
                <a:latin typeface="+mn-lt"/>
                <a:cs typeface="Times New Roman" panose="02020603050405020304" pitchFamily="18" charset="0"/>
              </a:rPr>
              <a:t>l’assetto</a:t>
            </a:r>
            <a:r>
              <a:rPr lang="en-US" altLang="it-IT" sz="3600" b="1" dirty="0" smtClean="0">
                <a:latin typeface="+mn-lt"/>
                <a:cs typeface="Times New Roman" panose="02020603050405020304" pitchFamily="18" charset="0"/>
              </a:rPr>
              <a:t> </a:t>
            </a:r>
            <a:r>
              <a:rPr lang="en-US" altLang="it-IT" sz="3600" b="1" dirty="0" err="1" smtClean="0">
                <a:latin typeface="+mn-lt"/>
                <a:cs typeface="Times New Roman" panose="02020603050405020304" pitchFamily="18" charset="0"/>
              </a:rPr>
              <a:t>urbanistico</a:t>
            </a:r>
            <a:endParaRPr lang="en-US" altLang="it-IT" sz="3600" b="1" dirty="0">
              <a:latin typeface="+mn-lt"/>
              <a:cs typeface="Times New Roman" panose="02020603050405020304" pitchFamily="18" charset="0"/>
            </a:endParaRPr>
          </a:p>
        </p:txBody>
      </p:sp>
      <p:graphicFrame>
        <p:nvGraphicFramePr>
          <p:cNvPr id="6" name="Object 1030"/>
          <p:cNvGraphicFramePr>
            <a:graphicFrameLocks noChangeAspect="1"/>
          </p:cNvGraphicFramePr>
          <p:nvPr>
            <p:extLst>
              <p:ext uri="{D42A27DB-BD31-4B8C-83A1-F6EECF244321}">
                <p14:modId xmlns:p14="http://schemas.microsoft.com/office/powerpoint/2010/main" val="2728110363"/>
              </p:ext>
            </p:extLst>
          </p:nvPr>
        </p:nvGraphicFramePr>
        <p:xfrm>
          <a:off x="1739900" y="1362738"/>
          <a:ext cx="8170863" cy="4808537"/>
        </p:xfrm>
        <a:graphic>
          <a:graphicData uri="http://schemas.openxmlformats.org/presentationml/2006/ole">
            <mc:AlternateContent xmlns:mc="http://schemas.openxmlformats.org/markup-compatibility/2006">
              <mc:Choice xmlns:v="urn:schemas-microsoft-com:vml" Requires="v">
                <p:oleObj spid="_x0000_s1031" name="Documento" r:id="rId4" imgW="7838532" imgH="4612837" progId="Word.Document.8">
                  <p:embed/>
                </p:oleObj>
              </mc:Choice>
              <mc:Fallback>
                <p:oleObj name="Documento" r:id="rId4" imgW="7838532" imgH="4612837" progId="Word.Document.8">
                  <p:embed/>
                  <p:pic>
                    <p:nvPicPr>
                      <p:cNvPr id="54275" name="Object 10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9900" y="1362738"/>
                        <a:ext cx="8170863" cy="4808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93100" y="3080552"/>
            <a:ext cx="3373344" cy="261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72126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0" y="-73380"/>
            <a:ext cx="8713788" cy="1100138"/>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altLang="it-IT" sz="3600" b="1" dirty="0" err="1" smtClean="0">
                <a:latin typeface="+mn-lt"/>
                <a:cs typeface="Times New Roman" panose="02020603050405020304" pitchFamily="18" charset="0"/>
              </a:rPr>
              <a:t>Scenari</a:t>
            </a:r>
            <a:r>
              <a:rPr lang="en-US" altLang="it-IT" sz="3600" b="1" dirty="0" smtClean="0">
                <a:latin typeface="+mn-lt"/>
                <a:cs typeface="Times New Roman" panose="02020603050405020304" pitchFamily="18" charset="0"/>
              </a:rPr>
              <a:t> di </a:t>
            </a:r>
            <a:r>
              <a:rPr lang="en-US" altLang="it-IT" sz="3600" b="1" dirty="0" err="1" smtClean="0">
                <a:latin typeface="+mn-lt"/>
                <a:cs typeface="Times New Roman" panose="02020603050405020304" pitchFamily="18" charset="0"/>
              </a:rPr>
              <a:t>incidente</a:t>
            </a:r>
            <a:r>
              <a:rPr lang="en-US" altLang="it-IT" sz="3600" b="1" dirty="0" smtClean="0">
                <a:latin typeface="+mn-lt"/>
                <a:cs typeface="Times New Roman" panose="02020603050405020304" pitchFamily="18" charset="0"/>
              </a:rPr>
              <a:t> e </a:t>
            </a:r>
            <a:r>
              <a:rPr lang="en-US" altLang="it-IT" sz="3600" b="1" dirty="0" err="1" smtClean="0">
                <a:latin typeface="+mn-lt"/>
                <a:cs typeface="Times New Roman" panose="02020603050405020304" pitchFamily="18" charset="0"/>
              </a:rPr>
              <a:t>loro</a:t>
            </a:r>
            <a:r>
              <a:rPr lang="en-US" altLang="it-IT" sz="3600" b="1" dirty="0" smtClean="0">
                <a:latin typeface="+mn-lt"/>
                <a:cs typeface="Times New Roman" panose="02020603050405020304" pitchFamily="18" charset="0"/>
              </a:rPr>
              <a:t> </a:t>
            </a:r>
            <a:r>
              <a:rPr lang="en-US" altLang="it-IT" sz="3600" b="1" dirty="0" err="1" smtClean="0">
                <a:latin typeface="+mn-lt"/>
                <a:cs typeface="Times New Roman" panose="02020603050405020304" pitchFamily="18" charset="0"/>
              </a:rPr>
              <a:t>localizzazione</a:t>
            </a:r>
            <a:endParaRPr lang="en-US" altLang="it-IT" sz="3600" b="1" dirty="0">
              <a:latin typeface="+mn-lt"/>
              <a:cs typeface="Times New Roman" panose="02020603050405020304" pitchFamily="18" charset="0"/>
            </a:endParaRPr>
          </a:p>
        </p:txBody>
      </p:sp>
      <p:pic>
        <p:nvPicPr>
          <p:cNvPr id="36867" name="Picture 3" descr="scen-marconi"/>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994" b="4753"/>
          <a:stretch>
            <a:fillRect/>
          </a:stretch>
        </p:blipFill>
        <p:spPr>
          <a:xfrm>
            <a:off x="1524000" y="908050"/>
            <a:ext cx="6121400" cy="5365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8" name="Picture 4" descr="foto"/>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l="51884" r="4152" b="14301"/>
          <a:stretch>
            <a:fillRect/>
          </a:stretch>
        </p:blipFill>
        <p:spPr bwMode="auto">
          <a:xfrm>
            <a:off x="1524000" y="908050"/>
            <a:ext cx="2268538"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6" descr="pro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73975" y="915988"/>
            <a:ext cx="3030538" cy="594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665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199" y="125428"/>
            <a:ext cx="10515600" cy="664685"/>
          </a:xfrm>
        </p:spPr>
        <p:txBody>
          <a:bodyPr>
            <a:normAutofit/>
          </a:bodyPr>
          <a:lstStyle/>
          <a:p>
            <a:r>
              <a:rPr lang="it-IT" sz="4000" b="1" dirty="0" smtClean="0">
                <a:latin typeface="+mn-lt"/>
              </a:rPr>
              <a:t>LA COMPLESSITÀ SI RIFLETTE SULL’INSICUREZZA</a:t>
            </a:r>
            <a:endParaRPr lang="it-IT" sz="4000" b="1" dirty="0">
              <a:latin typeface="+mn-lt"/>
            </a:endParaRPr>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316078" y="953423"/>
            <a:ext cx="7233167" cy="5852622"/>
          </a:xfrm>
        </p:spPr>
      </p:pic>
    </p:spTree>
    <p:extLst>
      <p:ext uri="{BB962C8B-B14F-4D97-AF65-F5344CB8AC3E}">
        <p14:creationId xmlns:p14="http://schemas.microsoft.com/office/powerpoint/2010/main" val="12188830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774825" y="5876926"/>
            <a:ext cx="1873250" cy="981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CC6600"/>
              </a:buClr>
              <a:buChar char="•"/>
              <a:defRPr sz="2500">
                <a:solidFill>
                  <a:schemeClr val="tx1"/>
                </a:solidFill>
                <a:latin typeface="Frutiger-Roman" charset="0"/>
              </a:defRPr>
            </a:lvl1pPr>
            <a:lvl2pPr marL="742950" indent="-285750">
              <a:spcBef>
                <a:spcPct val="20000"/>
              </a:spcBef>
              <a:buClr>
                <a:srgbClr val="CC6600"/>
              </a:buClr>
              <a:buChar char="•"/>
              <a:defRPr sz="2500">
                <a:solidFill>
                  <a:schemeClr val="tx1"/>
                </a:solidFill>
                <a:latin typeface="Frutiger-Roman" charset="0"/>
              </a:defRPr>
            </a:lvl2pPr>
            <a:lvl3pPr marL="1143000" indent="-228600">
              <a:spcBef>
                <a:spcPct val="20000"/>
              </a:spcBef>
              <a:buClr>
                <a:srgbClr val="CC6600"/>
              </a:buClr>
              <a:buChar char="•"/>
              <a:defRPr sz="2500">
                <a:solidFill>
                  <a:schemeClr val="tx1"/>
                </a:solidFill>
                <a:latin typeface="Frutiger-Roman" charset="0"/>
              </a:defRPr>
            </a:lvl3pPr>
            <a:lvl4pPr marL="1600200" indent="-228600">
              <a:spcBef>
                <a:spcPct val="20000"/>
              </a:spcBef>
              <a:buClr>
                <a:srgbClr val="CC6600"/>
              </a:buClr>
              <a:buChar char="•"/>
              <a:defRPr sz="2500">
                <a:solidFill>
                  <a:schemeClr val="tx1"/>
                </a:solidFill>
                <a:latin typeface="Frutiger-Roman" charset="0"/>
              </a:defRPr>
            </a:lvl4pPr>
            <a:lvl5pPr marL="2057400" indent="-228600">
              <a:spcBef>
                <a:spcPct val="20000"/>
              </a:spcBef>
              <a:buClr>
                <a:srgbClr val="CC6600"/>
              </a:buClr>
              <a:buChar char="•"/>
              <a:defRPr sz="2500">
                <a:solidFill>
                  <a:schemeClr val="tx1"/>
                </a:solidFill>
                <a:latin typeface="Frutiger-Roman" charset="0"/>
              </a:defRPr>
            </a:lvl5pPr>
            <a:lvl6pPr marL="2514600" indent="-228600" eaLnBrk="0" fontAlgn="base" hangingPunct="0">
              <a:spcBef>
                <a:spcPct val="20000"/>
              </a:spcBef>
              <a:spcAft>
                <a:spcPct val="0"/>
              </a:spcAft>
              <a:buClr>
                <a:srgbClr val="CC6600"/>
              </a:buClr>
              <a:buChar char="•"/>
              <a:defRPr sz="2500">
                <a:solidFill>
                  <a:schemeClr val="tx1"/>
                </a:solidFill>
                <a:latin typeface="Frutiger-Roman" charset="0"/>
              </a:defRPr>
            </a:lvl6pPr>
            <a:lvl7pPr marL="2971800" indent="-228600" eaLnBrk="0" fontAlgn="base" hangingPunct="0">
              <a:spcBef>
                <a:spcPct val="20000"/>
              </a:spcBef>
              <a:spcAft>
                <a:spcPct val="0"/>
              </a:spcAft>
              <a:buClr>
                <a:srgbClr val="CC6600"/>
              </a:buClr>
              <a:buChar char="•"/>
              <a:defRPr sz="2500">
                <a:solidFill>
                  <a:schemeClr val="tx1"/>
                </a:solidFill>
                <a:latin typeface="Frutiger-Roman" charset="0"/>
              </a:defRPr>
            </a:lvl7pPr>
            <a:lvl8pPr marL="3429000" indent="-228600" eaLnBrk="0" fontAlgn="base" hangingPunct="0">
              <a:spcBef>
                <a:spcPct val="20000"/>
              </a:spcBef>
              <a:spcAft>
                <a:spcPct val="0"/>
              </a:spcAft>
              <a:buClr>
                <a:srgbClr val="CC6600"/>
              </a:buClr>
              <a:buChar char="•"/>
              <a:defRPr sz="2500">
                <a:solidFill>
                  <a:schemeClr val="tx1"/>
                </a:solidFill>
                <a:latin typeface="Frutiger-Roman" charset="0"/>
              </a:defRPr>
            </a:lvl8pPr>
            <a:lvl9pPr marL="3886200" indent="-228600" eaLnBrk="0" fontAlgn="base" hangingPunct="0">
              <a:spcBef>
                <a:spcPct val="20000"/>
              </a:spcBef>
              <a:spcAft>
                <a:spcPct val="0"/>
              </a:spcAft>
              <a:buClr>
                <a:srgbClr val="CC6600"/>
              </a:buClr>
              <a:buChar char="•"/>
              <a:defRPr sz="2500">
                <a:solidFill>
                  <a:schemeClr val="tx1"/>
                </a:solidFill>
                <a:latin typeface="Frutiger-Roman" charset="0"/>
              </a:defRPr>
            </a:lvl9pPr>
          </a:lstStyle>
          <a:p>
            <a:pPr>
              <a:spcBef>
                <a:spcPct val="0"/>
              </a:spcBef>
              <a:buClrTx/>
              <a:buFontTx/>
              <a:buNone/>
            </a:pPr>
            <a:endParaRPr lang="it-IT" altLang="it-IT" sz="2400"/>
          </a:p>
        </p:txBody>
      </p:sp>
      <p:pic>
        <p:nvPicPr>
          <p:cNvPr id="460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b="11407"/>
          <a:stretch>
            <a:fillRect/>
          </a:stretch>
        </p:blipFill>
        <p:spPr bwMode="auto">
          <a:xfrm>
            <a:off x="1524000" y="779464"/>
            <a:ext cx="9144000" cy="607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p:cNvSpPr txBox="1">
            <a:spLocks/>
          </p:cNvSpPr>
          <p:nvPr/>
        </p:nvSpPr>
        <p:spPr>
          <a:xfrm>
            <a:off x="1063795" y="0"/>
            <a:ext cx="9518388"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dirty="0" smtClean="0"/>
              <a:t>URBAN SAFETY MANAGEMENT (2016)</a:t>
            </a:r>
            <a:endParaRPr lang="it-IT" dirty="0"/>
          </a:p>
        </p:txBody>
      </p:sp>
    </p:spTree>
    <p:extLst>
      <p:ext uri="{BB962C8B-B14F-4D97-AF65-F5344CB8AC3E}">
        <p14:creationId xmlns:p14="http://schemas.microsoft.com/office/powerpoint/2010/main" val="756474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1"/>
          <p:cNvSpPr txBox="1">
            <a:spLocks/>
          </p:cNvSpPr>
          <p:nvPr/>
        </p:nvSpPr>
        <p:spPr>
          <a:xfrm>
            <a:off x="292232" y="373607"/>
            <a:ext cx="11698664" cy="5093939"/>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Roman" charset="0"/>
                <a:ea typeface="Avenir Roman" charset="0"/>
                <a:cs typeface="Avenir Roman"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Roman" charset="0"/>
                <a:ea typeface="Avenir Roman" charset="0"/>
                <a:cs typeface="Avenir Roman"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Roman" charset="0"/>
                <a:ea typeface="Avenir Roman" charset="0"/>
                <a:cs typeface="Avenir Roman"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Roman" charset="0"/>
                <a:ea typeface="Avenir Roman" charset="0"/>
                <a:cs typeface="Avenir Roman"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Roman" charset="0"/>
                <a:ea typeface="Avenir Roman" charset="0"/>
                <a:cs typeface="Avenir Roma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it-IT" altLang="it-IT" sz="3300" b="1" u="sng" dirty="0">
                <a:latin typeface="+mn-lt"/>
              </a:rPr>
              <a:t>Maurizio Tira</a:t>
            </a:r>
          </a:p>
          <a:p>
            <a:pPr marL="0" indent="0">
              <a:buNone/>
            </a:pPr>
            <a:endParaRPr lang="it-IT" altLang="it-IT" sz="2900" b="1" u="sng" dirty="0" smtClean="0">
              <a:latin typeface="+mn-lt"/>
            </a:endParaRPr>
          </a:p>
          <a:p>
            <a:pPr marL="0" indent="0">
              <a:buNone/>
            </a:pPr>
            <a:r>
              <a:rPr lang="it-IT" altLang="it-IT" sz="2900" dirty="0" smtClean="0">
                <a:latin typeface="+mn-lt"/>
              </a:rPr>
              <a:t>Ordinario </a:t>
            </a:r>
            <a:r>
              <a:rPr lang="it-IT" altLang="it-IT" sz="2900" dirty="0">
                <a:latin typeface="+mn-lt"/>
              </a:rPr>
              <a:t>di Tecnica e Pianificazione Urbanistica</a:t>
            </a:r>
          </a:p>
          <a:p>
            <a:pPr marL="0" indent="0">
              <a:buNone/>
            </a:pPr>
            <a:r>
              <a:rPr lang="it-IT" altLang="it-IT" sz="2900" dirty="0" smtClean="0">
                <a:latin typeface="+mn-lt"/>
              </a:rPr>
              <a:t>Già Rettore dell’Università </a:t>
            </a:r>
            <a:r>
              <a:rPr lang="it-IT" altLang="it-IT" sz="2900" dirty="0">
                <a:latin typeface="+mn-lt"/>
              </a:rPr>
              <a:t>degli Studi di </a:t>
            </a:r>
            <a:r>
              <a:rPr lang="it-IT" altLang="it-IT" sz="2900" dirty="0" smtClean="0">
                <a:latin typeface="+mn-lt"/>
              </a:rPr>
              <a:t>Brescia</a:t>
            </a:r>
          </a:p>
          <a:p>
            <a:pPr marL="0" indent="0">
              <a:buNone/>
            </a:pPr>
            <a:r>
              <a:rPr lang="it-IT" altLang="it-IT" sz="2900" dirty="0" smtClean="0">
                <a:latin typeface="+mn-lt"/>
              </a:rPr>
              <a:t>Presidente GARR</a:t>
            </a:r>
            <a:br>
              <a:rPr lang="it-IT" altLang="it-IT" sz="2900" dirty="0" smtClean="0">
                <a:latin typeface="+mn-lt"/>
              </a:rPr>
            </a:br>
            <a:r>
              <a:rPr lang="it-IT" altLang="it-IT" sz="2900" dirty="0" smtClean="0">
                <a:latin typeface="+mn-lt"/>
              </a:rPr>
              <a:t>Membro del Board dell’</a:t>
            </a:r>
            <a:r>
              <a:rPr lang="it-IT" altLang="it-IT" sz="2900" dirty="0" err="1" smtClean="0">
                <a:latin typeface="+mn-lt"/>
              </a:rPr>
              <a:t>European</a:t>
            </a:r>
            <a:r>
              <a:rPr lang="it-IT" altLang="it-IT" sz="2900" dirty="0" smtClean="0">
                <a:latin typeface="+mn-lt"/>
              </a:rPr>
              <a:t> </a:t>
            </a:r>
            <a:r>
              <a:rPr lang="it-IT" altLang="it-IT" sz="2900" dirty="0" err="1" smtClean="0">
                <a:latin typeface="+mn-lt"/>
              </a:rPr>
              <a:t>University</a:t>
            </a:r>
            <a:r>
              <a:rPr lang="it-IT" altLang="it-IT" sz="2900" dirty="0" smtClean="0">
                <a:latin typeface="+mn-lt"/>
              </a:rPr>
              <a:t> </a:t>
            </a:r>
            <a:r>
              <a:rPr lang="it-IT" altLang="it-IT" sz="2900" dirty="0" err="1" smtClean="0">
                <a:latin typeface="+mn-lt"/>
              </a:rPr>
              <a:t>Association</a:t>
            </a:r>
            <a:endParaRPr lang="it-IT" altLang="it-IT" sz="2900" dirty="0" smtClean="0">
              <a:latin typeface="+mn-lt"/>
            </a:endParaRPr>
          </a:p>
          <a:p>
            <a:pPr marL="0" indent="0">
              <a:buNone/>
            </a:pPr>
            <a:r>
              <a:rPr lang="it-IT" altLang="it-IT" sz="2900" dirty="0" smtClean="0">
                <a:latin typeface="+mn-lt"/>
              </a:rPr>
              <a:t>Membro del Gruppo d’esperti della DG </a:t>
            </a:r>
            <a:r>
              <a:rPr lang="it-IT" altLang="it-IT" sz="2900" dirty="0" err="1" smtClean="0">
                <a:latin typeface="+mn-lt"/>
              </a:rPr>
              <a:t>Move</a:t>
            </a:r>
            <a:r>
              <a:rPr lang="it-IT" altLang="it-IT" sz="2900" dirty="0" smtClean="0">
                <a:latin typeface="+mn-lt"/>
              </a:rPr>
              <a:t> sulla mobilità in ambito urbano</a:t>
            </a:r>
            <a:endParaRPr lang="it-IT" altLang="it-IT" sz="2900" dirty="0">
              <a:latin typeface="+mn-lt"/>
            </a:endParaRPr>
          </a:p>
          <a:p>
            <a:pPr marL="0" indent="0">
              <a:buNone/>
            </a:pPr>
            <a:r>
              <a:rPr lang="it-IT" altLang="it-IT" sz="2900" dirty="0" err="1">
                <a:latin typeface="+mn-lt"/>
              </a:rPr>
              <a:t>Past-President</a:t>
            </a:r>
            <a:r>
              <a:rPr lang="it-IT" altLang="it-IT" sz="2900" dirty="0">
                <a:latin typeface="+mn-lt"/>
              </a:rPr>
              <a:t> della Società Italiana degli Urbanisti</a:t>
            </a:r>
          </a:p>
          <a:p>
            <a:pPr marL="0" indent="0">
              <a:buNone/>
            </a:pPr>
            <a:r>
              <a:rPr lang="it-IT" altLang="it-IT" sz="2900" dirty="0" err="1">
                <a:latin typeface="+mn-lt"/>
              </a:rPr>
              <a:t>Past-President</a:t>
            </a:r>
            <a:r>
              <a:rPr lang="it-IT" altLang="it-IT" sz="2900" dirty="0">
                <a:latin typeface="+mn-lt"/>
              </a:rPr>
              <a:t> del Centro Nazionale di Studi Urbanistici</a:t>
            </a:r>
          </a:p>
          <a:p>
            <a:pPr marL="0" indent="0">
              <a:buNone/>
            </a:pPr>
            <a:r>
              <a:rPr lang="it-IT" altLang="it-IT" sz="2900" dirty="0" err="1">
                <a:latin typeface="+mn-lt"/>
              </a:rPr>
              <a:t>Past-President</a:t>
            </a:r>
            <a:r>
              <a:rPr lang="it-IT" altLang="it-IT" sz="2900" dirty="0">
                <a:latin typeface="+mn-lt"/>
              </a:rPr>
              <a:t> dell’Associazione Agende 21 locali italiane</a:t>
            </a:r>
          </a:p>
          <a:p>
            <a:pPr marL="0" indent="0">
              <a:buNone/>
            </a:pPr>
            <a:endParaRPr lang="it-IT" altLang="it-IT" sz="2900" dirty="0">
              <a:latin typeface="+mn-lt"/>
            </a:endParaRPr>
          </a:p>
          <a:p>
            <a:pPr marL="0" indent="0">
              <a:buNone/>
            </a:pPr>
            <a:r>
              <a:rPr lang="en-US" altLang="it-IT" sz="2900" dirty="0" err="1">
                <a:latin typeface="+mn-lt"/>
                <a:hlinkClick r:id="rId2"/>
              </a:rPr>
              <a:t>maurizio</a:t>
            </a:r>
            <a:r>
              <a:rPr lang="en-US" altLang="it-IT" sz="2900" dirty="0">
                <a:latin typeface="+mn-lt"/>
                <a:hlinkClick r:id="rId2"/>
              </a:rPr>
              <a:t>.</a:t>
            </a:r>
            <a:r>
              <a:rPr lang="nl-NL" altLang="it-IT" sz="2900" dirty="0" smtClean="0">
                <a:latin typeface="+mn-lt"/>
                <a:hlinkClick r:id="rId2"/>
              </a:rPr>
              <a:t>tira@unibs.it</a:t>
            </a:r>
            <a:endParaRPr lang="nl-NL" altLang="it-IT" sz="2900" dirty="0">
              <a:latin typeface="+mn-lt"/>
            </a:endParaRPr>
          </a:p>
        </p:txBody>
      </p:sp>
      <p:pic>
        <p:nvPicPr>
          <p:cNvPr id="5" name="Picture 3" descr="C:\Users\ana\Dropbox\CoM\CoM Presentations &amp; graphic elements\CoM Graphic Elements\flower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8720" y="4429625"/>
            <a:ext cx="1585913"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19995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302326" y="365125"/>
            <a:ext cx="10513852" cy="1325563"/>
          </a:xfrm>
        </p:spPr>
        <p:txBody>
          <a:bodyPr/>
          <a:lstStyle/>
          <a:p>
            <a:r>
              <a:rPr lang="it-IT" b="1" dirty="0" smtClean="0"/>
              <a:t>LE SFIDE: LA SOSTENIBILITÀ AMBIENTALE</a:t>
            </a:r>
            <a:endParaRPr lang="it-IT" b="1" dirty="0"/>
          </a:p>
        </p:txBody>
      </p:sp>
      <p:sp>
        <p:nvSpPr>
          <p:cNvPr id="3" name="Segnaposto contenuto 2"/>
          <p:cNvSpPr>
            <a:spLocks noGrp="1"/>
          </p:cNvSpPr>
          <p:nvPr>
            <p:ph idx="1"/>
          </p:nvPr>
        </p:nvSpPr>
        <p:spPr>
          <a:xfrm>
            <a:off x="1302326" y="2180882"/>
            <a:ext cx="10051474" cy="626973"/>
          </a:xfrm>
        </p:spPr>
        <p:txBody>
          <a:bodyPr>
            <a:normAutofit/>
          </a:bodyPr>
          <a:lstStyle/>
          <a:p>
            <a:pPr algn="just"/>
            <a:r>
              <a:rPr lang="it-IT" dirty="0"/>
              <a:t>I</a:t>
            </a:r>
            <a:r>
              <a:rPr lang="it-IT" dirty="0" smtClean="0"/>
              <a:t>l consumo finale di petrolio è per due/terzi legato ai trasporti</a:t>
            </a:r>
          </a:p>
        </p:txBody>
      </p:sp>
      <p:sp>
        <p:nvSpPr>
          <p:cNvPr id="4" name="Segnaposto contenuto 2"/>
          <p:cNvSpPr txBox="1">
            <a:spLocks/>
          </p:cNvSpPr>
          <p:nvPr/>
        </p:nvSpPr>
        <p:spPr>
          <a:xfrm>
            <a:off x="1302326" y="3039197"/>
            <a:ext cx="9774381" cy="8770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dirty="0" smtClean="0"/>
              <a:t>Le soluzioni alternative per i veicoli leggeri privati sono legate all’elettrico, ai </a:t>
            </a:r>
            <a:r>
              <a:rPr lang="it-IT" dirty="0" err="1" smtClean="0"/>
              <a:t>biofuels</a:t>
            </a:r>
            <a:r>
              <a:rPr lang="it-IT" dirty="0" smtClean="0"/>
              <a:t> e ai carburanti sintetici</a:t>
            </a:r>
          </a:p>
        </p:txBody>
      </p:sp>
      <p:sp>
        <p:nvSpPr>
          <p:cNvPr id="5" name="Segnaposto contenuto 2"/>
          <p:cNvSpPr txBox="1">
            <a:spLocks/>
          </p:cNvSpPr>
          <p:nvPr/>
        </p:nvSpPr>
        <p:spPr>
          <a:xfrm>
            <a:off x="1302326" y="4363542"/>
            <a:ext cx="9695895" cy="161238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dirty="0" smtClean="0"/>
              <a:t>Le soluzioni alternative per i veicoli pesanti e il trasporto pubblico di superficie sono legate ai biocarburanti, al </a:t>
            </a:r>
            <a:r>
              <a:rPr lang="it-IT" dirty="0" err="1" smtClean="0"/>
              <a:t>biometano</a:t>
            </a:r>
            <a:r>
              <a:rPr lang="it-IT" dirty="0" smtClean="0"/>
              <a:t>, all’idrogeno e alla creazione di «autostrade elettrificate»</a:t>
            </a:r>
          </a:p>
        </p:txBody>
      </p:sp>
    </p:spTree>
    <p:extLst>
      <p:ext uri="{BB962C8B-B14F-4D97-AF65-F5344CB8AC3E}">
        <p14:creationId xmlns:p14="http://schemas.microsoft.com/office/powerpoint/2010/main" val="18889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 LA </a:t>
            </a:r>
            <a:r>
              <a:rPr lang="it-IT" b="1" dirty="0"/>
              <a:t>SOSTENIBILITÀ </a:t>
            </a:r>
            <a:r>
              <a:rPr lang="it-IT" b="1" dirty="0" smtClean="0"/>
              <a:t>SOCIALE</a:t>
            </a:r>
            <a:endParaRPr lang="it-IT" b="1" dirty="0"/>
          </a:p>
        </p:txBody>
      </p:sp>
      <p:sp>
        <p:nvSpPr>
          <p:cNvPr id="3" name="Segnaposto contenuto 2"/>
          <p:cNvSpPr>
            <a:spLocks noGrp="1"/>
          </p:cNvSpPr>
          <p:nvPr>
            <p:ph idx="1"/>
          </p:nvPr>
        </p:nvSpPr>
        <p:spPr>
          <a:xfrm>
            <a:off x="1533236" y="1907505"/>
            <a:ext cx="9934510" cy="879599"/>
          </a:xfrm>
        </p:spPr>
        <p:txBody>
          <a:bodyPr>
            <a:normAutofit/>
          </a:bodyPr>
          <a:lstStyle/>
          <a:p>
            <a:pPr algn="just"/>
            <a:r>
              <a:rPr lang="it-IT" dirty="0" smtClean="0"/>
              <a:t>I profili di organizzazione della vita privata e pubblica subiscono continuamente trasformazioni (perdita degli schemi tradizionali)</a:t>
            </a:r>
          </a:p>
        </p:txBody>
      </p:sp>
      <p:sp>
        <p:nvSpPr>
          <p:cNvPr id="4" name="Segnaposto contenuto 2"/>
          <p:cNvSpPr txBox="1">
            <a:spLocks/>
          </p:cNvSpPr>
          <p:nvPr/>
        </p:nvSpPr>
        <p:spPr>
          <a:xfrm>
            <a:off x="1533236" y="4678547"/>
            <a:ext cx="9934510" cy="17272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dirty="0" smtClean="0"/>
              <a:t>La pandemia ha messo in crisi il modello della città compatta, rendendo ancora più sfidante la relazione tra sistemi di trasporto pubblico e assetto urbanistico</a:t>
            </a:r>
          </a:p>
        </p:txBody>
      </p:sp>
      <p:sp>
        <p:nvSpPr>
          <p:cNvPr id="5" name="Segnaposto contenuto 2"/>
          <p:cNvSpPr txBox="1">
            <a:spLocks/>
          </p:cNvSpPr>
          <p:nvPr/>
        </p:nvSpPr>
        <p:spPr>
          <a:xfrm>
            <a:off x="1533236" y="3143033"/>
            <a:ext cx="9934510" cy="117958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dirty="0" smtClean="0"/>
              <a:t>Le esigenze di una popolazione sempre più anziana sono pressanti e richiederanno una revisione dei tempi di collegamento nell’</a:t>
            </a:r>
            <a:r>
              <a:rPr lang="it-IT" dirty="0" err="1" smtClean="0"/>
              <a:t>intermodalità</a:t>
            </a:r>
            <a:endParaRPr lang="it-IT" dirty="0" smtClean="0"/>
          </a:p>
        </p:txBody>
      </p:sp>
    </p:spTree>
    <p:extLst>
      <p:ext uri="{BB962C8B-B14F-4D97-AF65-F5344CB8AC3E}">
        <p14:creationId xmlns:p14="http://schemas.microsoft.com/office/powerpoint/2010/main" val="1383925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t>……..  LA </a:t>
            </a:r>
            <a:r>
              <a:rPr lang="it-IT" b="1" dirty="0"/>
              <a:t>SOSTENIBILITÀ </a:t>
            </a:r>
            <a:r>
              <a:rPr lang="it-IT" b="1" dirty="0" smtClean="0"/>
              <a:t>ECONOMICA</a:t>
            </a:r>
            <a:endParaRPr lang="it-IT" b="1" dirty="0"/>
          </a:p>
        </p:txBody>
      </p:sp>
      <p:sp>
        <p:nvSpPr>
          <p:cNvPr id="3" name="Segnaposto contenuto 2"/>
          <p:cNvSpPr>
            <a:spLocks noGrp="1"/>
          </p:cNvSpPr>
          <p:nvPr>
            <p:ph idx="1"/>
          </p:nvPr>
        </p:nvSpPr>
        <p:spPr>
          <a:xfrm>
            <a:off x="1623875" y="1553169"/>
            <a:ext cx="9949114" cy="1089878"/>
          </a:xfrm>
        </p:spPr>
        <p:txBody>
          <a:bodyPr>
            <a:normAutofit/>
          </a:bodyPr>
          <a:lstStyle/>
          <a:p>
            <a:pPr algn="just"/>
            <a:r>
              <a:rPr lang="it-IT" dirty="0"/>
              <a:t>L</a:t>
            </a:r>
            <a:r>
              <a:rPr lang="it-IT" dirty="0" smtClean="0"/>
              <a:t>a crisi del modello della città compatta potrebbe vanificare gli investimenti nei sistemi di trasporto pubblico</a:t>
            </a:r>
          </a:p>
        </p:txBody>
      </p:sp>
      <p:sp>
        <p:nvSpPr>
          <p:cNvPr id="4" name="Segnaposto contenuto 2"/>
          <p:cNvSpPr txBox="1">
            <a:spLocks/>
          </p:cNvSpPr>
          <p:nvPr/>
        </p:nvSpPr>
        <p:spPr>
          <a:xfrm>
            <a:off x="1623875" y="2643047"/>
            <a:ext cx="9949114" cy="123488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dirty="0" smtClean="0"/>
              <a:t>La piccola dimensione demografica della maggior parte dei comuni europei non consente di attrezzare servizi di trasporto pubblico, almeno con i sistemi oggi noti</a:t>
            </a:r>
          </a:p>
        </p:txBody>
      </p:sp>
      <p:sp>
        <p:nvSpPr>
          <p:cNvPr id="5" name="Segnaposto contenuto 2"/>
          <p:cNvSpPr txBox="1">
            <a:spLocks/>
          </p:cNvSpPr>
          <p:nvPr/>
        </p:nvSpPr>
        <p:spPr>
          <a:xfrm>
            <a:off x="1623875" y="4055828"/>
            <a:ext cx="9949114" cy="8969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dirty="0" smtClean="0"/>
              <a:t>Le entrate in conto capitale dei comuni sono e saranno in calo per effetto del contenimento (positivo) del consumo di suolo</a:t>
            </a:r>
          </a:p>
        </p:txBody>
      </p:sp>
      <p:sp>
        <p:nvSpPr>
          <p:cNvPr id="6" name="Segnaposto contenuto 2"/>
          <p:cNvSpPr txBox="1">
            <a:spLocks/>
          </p:cNvSpPr>
          <p:nvPr/>
        </p:nvSpPr>
        <p:spPr>
          <a:xfrm>
            <a:off x="1623875" y="5072911"/>
            <a:ext cx="9949114" cy="13129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it-IT" dirty="0" smtClean="0"/>
              <a:t>Le esigenze di manutenzione (non ultimo delle strade) sono crescenti e sempre meno coperte dalle entrate per oneri di urbanizzazione</a:t>
            </a:r>
          </a:p>
        </p:txBody>
      </p:sp>
    </p:spTree>
    <p:extLst>
      <p:ext uri="{BB962C8B-B14F-4D97-AF65-F5344CB8AC3E}">
        <p14:creationId xmlns:p14="http://schemas.microsoft.com/office/powerpoint/2010/main" val="172565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randombar(horizont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24483"/>
          </a:xfrm>
        </p:spPr>
        <p:txBody>
          <a:bodyPr/>
          <a:lstStyle/>
          <a:p>
            <a:r>
              <a:rPr lang="it-IT" b="1" dirty="0" smtClean="0"/>
              <a:t>ALCUNI DATI URBANISTICO/TRASPORTISTICI</a:t>
            </a:r>
            <a:endParaRPr lang="it-IT" b="1" dirty="0"/>
          </a:p>
        </p:txBody>
      </p:sp>
      <p:sp>
        <p:nvSpPr>
          <p:cNvPr id="3" name="Segnaposto contenuto 2"/>
          <p:cNvSpPr>
            <a:spLocks noGrp="1"/>
          </p:cNvSpPr>
          <p:nvPr>
            <p:ph idx="1"/>
          </p:nvPr>
        </p:nvSpPr>
        <p:spPr>
          <a:xfrm>
            <a:off x="909221" y="1426130"/>
            <a:ext cx="10515600" cy="1556767"/>
          </a:xfrm>
        </p:spPr>
        <p:txBody>
          <a:bodyPr/>
          <a:lstStyle/>
          <a:p>
            <a:r>
              <a:rPr lang="it-IT" dirty="0"/>
              <a:t>I</a:t>
            </a:r>
            <a:r>
              <a:rPr lang="it-IT" dirty="0" smtClean="0"/>
              <a:t>l 72% del trasporto terrestre di persone è su mobilità privata</a:t>
            </a:r>
          </a:p>
          <a:p>
            <a:r>
              <a:rPr lang="it-IT" dirty="0" smtClean="0"/>
              <a:t>Il TPL corrisponde al 15% (su scala mondiale media)</a:t>
            </a:r>
          </a:p>
          <a:p>
            <a:r>
              <a:rPr lang="it-IT" dirty="0" smtClean="0"/>
              <a:t>La quota di mobilità collettiva è al 48% a Milano e al 29% a Roma</a:t>
            </a:r>
          </a:p>
        </p:txBody>
      </p:sp>
      <p:sp>
        <p:nvSpPr>
          <p:cNvPr id="4" name="Rettangolo 3"/>
          <p:cNvSpPr/>
          <p:nvPr/>
        </p:nvSpPr>
        <p:spPr>
          <a:xfrm>
            <a:off x="1183354" y="2982897"/>
            <a:ext cx="10407588" cy="3739485"/>
          </a:xfrm>
          <a:prstGeom prst="rect">
            <a:avLst/>
          </a:prstGeom>
        </p:spPr>
        <p:txBody>
          <a:bodyPr wrap="square">
            <a:spAutoFit/>
          </a:bodyPr>
          <a:lstStyle/>
          <a:p>
            <a:pPr marL="457200" indent="-457200" algn="just" eaLnBrk="1" hangingPunct="1">
              <a:spcBef>
                <a:spcPct val="50000"/>
              </a:spcBef>
              <a:buFont typeface="Arial" panose="020B0604020202020204" pitchFamily="34" charset="0"/>
              <a:buChar char="•"/>
              <a:defRPr/>
            </a:pPr>
            <a:r>
              <a:rPr lang="it-IT" sz="2800" dirty="0" smtClean="0"/>
              <a:t>2.684 </a:t>
            </a:r>
            <a:r>
              <a:rPr lang="it-IT" sz="2800" dirty="0"/>
              <a:t>comuni italiani </a:t>
            </a:r>
            <a:r>
              <a:rPr lang="it-IT" sz="2800" dirty="0" smtClean="0"/>
              <a:t>(30%) sono </a:t>
            </a:r>
            <a:r>
              <a:rPr lang="it-IT" sz="2800" dirty="0"/>
              <a:t>di origine romana o </a:t>
            </a:r>
            <a:r>
              <a:rPr lang="it-IT" sz="2800" dirty="0" err="1"/>
              <a:t>pre</a:t>
            </a:r>
            <a:r>
              <a:rPr lang="it-IT" sz="2800" dirty="0"/>
              <a:t>-romana</a:t>
            </a:r>
          </a:p>
          <a:p>
            <a:pPr marL="457200" indent="-457200" algn="just" eaLnBrk="1" hangingPunct="1">
              <a:spcBef>
                <a:spcPct val="50000"/>
              </a:spcBef>
              <a:buFont typeface="Arial" panose="020B0604020202020204" pitchFamily="34" charset="0"/>
              <a:buChar char="•"/>
              <a:defRPr/>
            </a:pPr>
            <a:r>
              <a:rPr lang="it-IT" sz="2800" dirty="0"/>
              <a:t>4.164 comuni italiani hanno un centro fondato tra VIII e XIV secolo</a:t>
            </a:r>
          </a:p>
          <a:p>
            <a:pPr marL="457200" indent="-457200" algn="just" eaLnBrk="1" hangingPunct="1">
              <a:spcBef>
                <a:spcPct val="50000"/>
              </a:spcBef>
              <a:buFont typeface="Arial" panose="020B0604020202020204" pitchFamily="34" charset="0"/>
              <a:buChar char="•"/>
              <a:defRPr/>
            </a:pPr>
            <a:r>
              <a:rPr lang="it-IT" sz="2800" dirty="0"/>
              <a:t>Solo 1.215 comuni italiani hanno un centro successivo al XV secolo</a:t>
            </a:r>
          </a:p>
          <a:p>
            <a:pPr marL="457200" indent="-457200" algn="just" eaLnBrk="1" hangingPunct="1">
              <a:spcBef>
                <a:spcPct val="50000"/>
              </a:spcBef>
              <a:buFont typeface="Arial" panose="020B0604020202020204" pitchFamily="34" charset="0"/>
              <a:buChar char="•"/>
              <a:defRPr/>
            </a:pPr>
            <a:r>
              <a:rPr lang="it-IT" sz="2800" dirty="0"/>
              <a:t>Il 34% della popolazione italiana vive in 55.000 centri minori appartenenti a comuni con meno di 5.000 ab (i quali sono oltre il 74% del totale dei comuni italiani)</a:t>
            </a:r>
          </a:p>
          <a:p>
            <a:pPr algn="just" eaLnBrk="1" hangingPunct="1">
              <a:spcBef>
                <a:spcPct val="50000"/>
              </a:spcBef>
              <a:defRPr/>
            </a:pPr>
            <a:endParaRPr lang="it-IT" dirty="0">
              <a:latin typeface="+mj-lt"/>
            </a:endParaRPr>
          </a:p>
        </p:txBody>
      </p:sp>
    </p:spTree>
    <p:extLst>
      <p:ext uri="{BB962C8B-B14F-4D97-AF65-F5344CB8AC3E}">
        <p14:creationId xmlns:p14="http://schemas.microsoft.com/office/powerpoint/2010/main" val="2794295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824483"/>
          </a:xfrm>
        </p:spPr>
        <p:txBody>
          <a:bodyPr/>
          <a:lstStyle/>
          <a:p>
            <a:r>
              <a:rPr lang="it-IT" b="1" dirty="0" smtClean="0"/>
              <a:t>ALCUNI INDICATORI DI INSICUREZZA</a:t>
            </a:r>
            <a:endParaRPr lang="it-IT" b="1" dirty="0"/>
          </a:p>
        </p:txBody>
      </p:sp>
      <p:sp>
        <p:nvSpPr>
          <p:cNvPr id="6" name="Rettangolo 5"/>
          <p:cNvSpPr/>
          <p:nvPr/>
        </p:nvSpPr>
        <p:spPr>
          <a:xfrm>
            <a:off x="1106749" y="1446641"/>
            <a:ext cx="9978501" cy="1815882"/>
          </a:xfrm>
          <a:prstGeom prst="rect">
            <a:avLst/>
          </a:prstGeom>
        </p:spPr>
        <p:txBody>
          <a:bodyPr wrap="square">
            <a:spAutoFit/>
          </a:bodyPr>
          <a:lstStyle/>
          <a:p>
            <a:pPr algn="just"/>
            <a:r>
              <a:rPr lang="en-GB" sz="2800" dirty="0" smtClean="0">
                <a:solidFill>
                  <a:srgbClr val="1E1E1F"/>
                </a:solidFill>
                <a:ea typeface="Times New Roman" panose="02020603050405020304" pitchFamily="18" charset="0"/>
              </a:rPr>
              <a:t>Il 72</a:t>
            </a:r>
            <a:r>
              <a:rPr lang="en-GB" sz="2800" dirty="0">
                <a:solidFill>
                  <a:srgbClr val="1E1E1F"/>
                </a:solidFill>
                <a:ea typeface="Times New Roman" panose="02020603050405020304" pitchFamily="18" charset="0"/>
              </a:rPr>
              <a:t>% </a:t>
            </a:r>
            <a:r>
              <a:rPr lang="en-GB" sz="2800" dirty="0" smtClean="0">
                <a:solidFill>
                  <a:srgbClr val="1E1E1F"/>
                </a:solidFill>
                <a:ea typeface="Times New Roman" panose="02020603050405020304" pitchFamily="18" charset="0"/>
              </a:rPr>
              <a:t>della </a:t>
            </a:r>
            <a:r>
              <a:rPr lang="en-GB" sz="2800" dirty="0" err="1" smtClean="0">
                <a:solidFill>
                  <a:srgbClr val="1E1E1F"/>
                </a:solidFill>
                <a:ea typeface="Times New Roman" panose="02020603050405020304" pitchFamily="18" charset="0"/>
              </a:rPr>
              <a:t>popolazione</a:t>
            </a:r>
            <a:r>
              <a:rPr lang="en-GB" sz="2800" dirty="0" smtClean="0">
                <a:solidFill>
                  <a:srgbClr val="1E1E1F"/>
                </a:solidFill>
                <a:ea typeface="Times New Roman" panose="02020603050405020304" pitchFamily="18" charset="0"/>
              </a:rPr>
              <a:t> </a:t>
            </a:r>
            <a:r>
              <a:rPr lang="en-GB" sz="2800" dirty="0" err="1" smtClean="0">
                <a:solidFill>
                  <a:srgbClr val="1E1E1F"/>
                </a:solidFill>
                <a:ea typeface="Times New Roman" panose="02020603050405020304" pitchFamily="18" charset="0"/>
              </a:rPr>
              <a:t>europea</a:t>
            </a:r>
            <a:r>
              <a:rPr lang="en-GB" sz="2800" dirty="0" smtClean="0">
                <a:solidFill>
                  <a:srgbClr val="1E1E1F"/>
                </a:solidFill>
                <a:ea typeface="Times New Roman" panose="02020603050405020304" pitchFamily="18" charset="0"/>
              </a:rPr>
              <a:t> vive in </a:t>
            </a:r>
            <a:r>
              <a:rPr lang="en-GB" sz="2800" dirty="0" err="1" smtClean="0">
                <a:solidFill>
                  <a:srgbClr val="1E1E1F"/>
                </a:solidFill>
                <a:ea typeface="Times New Roman" panose="02020603050405020304" pitchFamily="18" charset="0"/>
              </a:rPr>
              <a:t>città</a:t>
            </a:r>
            <a:r>
              <a:rPr lang="en-GB" sz="2800" dirty="0" smtClean="0">
                <a:solidFill>
                  <a:srgbClr val="1E1E1F"/>
                </a:solidFill>
                <a:ea typeface="Times New Roman" panose="02020603050405020304" pitchFamily="18" charset="0"/>
              </a:rPr>
              <a:t>, </a:t>
            </a:r>
            <a:r>
              <a:rPr lang="en-GB" sz="2800" dirty="0" err="1" smtClean="0">
                <a:solidFill>
                  <a:srgbClr val="1E1E1F"/>
                </a:solidFill>
                <a:ea typeface="Times New Roman" panose="02020603050405020304" pitchFamily="18" charset="0"/>
              </a:rPr>
              <a:t>dunque</a:t>
            </a:r>
            <a:r>
              <a:rPr lang="en-GB" sz="2800" dirty="0" smtClean="0">
                <a:solidFill>
                  <a:srgbClr val="1E1E1F"/>
                </a:solidFill>
                <a:ea typeface="Times New Roman" panose="02020603050405020304" pitchFamily="18" charset="0"/>
              </a:rPr>
              <a:t> </a:t>
            </a:r>
            <a:r>
              <a:rPr lang="en-GB" sz="2800" dirty="0" err="1" smtClean="0">
                <a:solidFill>
                  <a:srgbClr val="1E1E1F"/>
                </a:solidFill>
                <a:ea typeface="Times New Roman" panose="02020603050405020304" pitchFamily="18" charset="0"/>
              </a:rPr>
              <a:t>diventa</a:t>
            </a:r>
            <a:r>
              <a:rPr lang="en-GB" sz="2800" dirty="0" smtClean="0">
                <a:solidFill>
                  <a:srgbClr val="1E1E1F"/>
                </a:solidFill>
                <a:ea typeface="Times New Roman" panose="02020603050405020304" pitchFamily="18" charset="0"/>
              </a:rPr>
              <a:t> più difficile </a:t>
            </a:r>
            <a:r>
              <a:rPr lang="en-GB" sz="2800" dirty="0" err="1" smtClean="0">
                <a:solidFill>
                  <a:srgbClr val="1E1E1F"/>
                </a:solidFill>
                <a:ea typeface="Times New Roman" panose="02020603050405020304" pitchFamily="18" charset="0"/>
              </a:rPr>
              <a:t>abbordare</a:t>
            </a:r>
            <a:r>
              <a:rPr lang="en-GB" sz="2800" dirty="0" smtClean="0">
                <a:solidFill>
                  <a:srgbClr val="1E1E1F"/>
                </a:solidFill>
                <a:ea typeface="Times New Roman" panose="02020603050405020304" pitchFamily="18" charset="0"/>
              </a:rPr>
              <a:t> il </a:t>
            </a:r>
            <a:r>
              <a:rPr lang="en-GB" sz="2800" dirty="0" err="1" smtClean="0">
                <a:solidFill>
                  <a:srgbClr val="1E1E1F"/>
                </a:solidFill>
                <a:ea typeface="Times New Roman" panose="02020603050405020304" pitchFamily="18" charset="0"/>
              </a:rPr>
              <a:t>tema</a:t>
            </a:r>
            <a:r>
              <a:rPr lang="en-GB" sz="2800" dirty="0" smtClean="0">
                <a:solidFill>
                  <a:srgbClr val="1E1E1F"/>
                </a:solidFill>
                <a:ea typeface="Times New Roman" panose="02020603050405020304" pitchFamily="18" charset="0"/>
              </a:rPr>
              <a:t> della </a:t>
            </a:r>
            <a:r>
              <a:rPr lang="en-GB" sz="2800" dirty="0" err="1" smtClean="0">
                <a:solidFill>
                  <a:srgbClr val="1E1E1F"/>
                </a:solidFill>
                <a:ea typeface="Times New Roman" panose="02020603050405020304" pitchFamily="18" charset="0"/>
              </a:rPr>
              <a:t>sicurezza</a:t>
            </a:r>
            <a:r>
              <a:rPr lang="en-GB" sz="2800" dirty="0" smtClean="0">
                <a:solidFill>
                  <a:srgbClr val="1E1E1F"/>
                </a:solidFill>
                <a:ea typeface="Times New Roman" panose="02020603050405020304" pitchFamily="18" charset="0"/>
              </a:rPr>
              <a:t> delle </a:t>
            </a:r>
            <a:r>
              <a:rPr lang="en-GB" sz="2800" dirty="0" err="1" smtClean="0">
                <a:solidFill>
                  <a:srgbClr val="1E1E1F"/>
                </a:solidFill>
                <a:ea typeface="Times New Roman" panose="02020603050405020304" pitchFamily="18" charset="0"/>
              </a:rPr>
              <a:t>città</a:t>
            </a:r>
            <a:r>
              <a:rPr lang="en-GB" sz="2800" dirty="0" smtClean="0">
                <a:solidFill>
                  <a:srgbClr val="1E1E1F"/>
                </a:solidFill>
                <a:ea typeface="Times New Roman" panose="02020603050405020304" pitchFamily="18" charset="0"/>
              </a:rPr>
              <a:t> e della </a:t>
            </a:r>
            <a:r>
              <a:rPr lang="en-GB" sz="2800" dirty="0" err="1" smtClean="0">
                <a:solidFill>
                  <a:srgbClr val="1E1E1F"/>
                </a:solidFill>
                <a:ea typeface="Times New Roman" panose="02020603050405020304" pitchFamily="18" charset="0"/>
              </a:rPr>
              <a:t>mobilità</a:t>
            </a:r>
            <a:r>
              <a:rPr lang="en-GB" sz="2800" dirty="0" smtClean="0">
                <a:solidFill>
                  <a:srgbClr val="1E1E1F"/>
                </a:solidFill>
                <a:ea typeface="Times New Roman" panose="02020603050405020304" pitchFamily="18" charset="0"/>
              </a:rPr>
              <a:t> con il fine di </a:t>
            </a:r>
            <a:r>
              <a:rPr lang="en-GB" sz="2800" dirty="0" err="1" smtClean="0">
                <a:solidFill>
                  <a:srgbClr val="1E1E1F"/>
                </a:solidFill>
                <a:ea typeface="Times New Roman" panose="02020603050405020304" pitchFamily="18" charset="0"/>
              </a:rPr>
              <a:t>raggiungere</a:t>
            </a:r>
            <a:r>
              <a:rPr lang="en-GB" sz="2800" dirty="0" smtClean="0">
                <a:solidFill>
                  <a:srgbClr val="1E1E1F"/>
                </a:solidFill>
                <a:ea typeface="Times New Roman" panose="02020603050405020304" pitchFamily="18" charset="0"/>
              </a:rPr>
              <a:t> il target </a:t>
            </a:r>
            <a:r>
              <a:rPr lang="en-GB" sz="2800" dirty="0">
                <a:solidFill>
                  <a:srgbClr val="1E1E1F"/>
                </a:solidFill>
                <a:ea typeface="Times New Roman" panose="02020603050405020304" pitchFamily="18" charset="0"/>
              </a:rPr>
              <a:t>EU </a:t>
            </a:r>
            <a:r>
              <a:rPr lang="en-GB" sz="2800" dirty="0" smtClean="0">
                <a:solidFill>
                  <a:srgbClr val="1E1E1F"/>
                </a:solidFill>
                <a:ea typeface="Times New Roman" panose="02020603050405020304" pitchFamily="18" charset="0"/>
              </a:rPr>
              <a:t>target della </a:t>
            </a:r>
            <a:r>
              <a:rPr lang="en-GB" sz="2800" dirty="0" err="1" smtClean="0">
                <a:solidFill>
                  <a:srgbClr val="1E1E1F"/>
                </a:solidFill>
                <a:ea typeface="Times New Roman" panose="02020603050405020304" pitchFamily="18" charset="0"/>
              </a:rPr>
              <a:t>riduzione</a:t>
            </a:r>
            <a:r>
              <a:rPr lang="en-GB" sz="2800" dirty="0" smtClean="0">
                <a:solidFill>
                  <a:srgbClr val="1E1E1F"/>
                </a:solidFill>
                <a:ea typeface="Times New Roman" panose="02020603050405020304" pitchFamily="18" charset="0"/>
              </a:rPr>
              <a:t> del 50% delle </a:t>
            </a:r>
            <a:r>
              <a:rPr lang="en-GB" sz="2800" dirty="0" err="1" smtClean="0">
                <a:solidFill>
                  <a:srgbClr val="1E1E1F"/>
                </a:solidFill>
                <a:ea typeface="Times New Roman" panose="02020603050405020304" pitchFamily="18" charset="0"/>
              </a:rPr>
              <a:t>vittime</a:t>
            </a:r>
            <a:r>
              <a:rPr lang="en-GB" sz="2800" dirty="0" smtClean="0">
                <a:solidFill>
                  <a:srgbClr val="1E1E1F"/>
                </a:solidFill>
                <a:ea typeface="Times New Roman" panose="02020603050405020304" pitchFamily="18" charset="0"/>
              </a:rPr>
              <a:t> e </a:t>
            </a:r>
            <a:r>
              <a:rPr lang="en-GB" sz="2800" dirty="0" err="1" smtClean="0">
                <a:solidFill>
                  <a:srgbClr val="1E1E1F"/>
                </a:solidFill>
                <a:ea typeface="Times New Roman" panose="02020603050405020304" pitchFamily="18" charset="0"/>
              </a:rPr>
              <a:t>feriti</a:t>
            </a:r>
            <a:r>
              <a:rPr lang="en-GB" sz="2800" dirty="0" smtClean="0">
                <a:solidFill>
                  <a:srgbClr val="1E1E1F"/>
                </a:solidFill>
                <a:ea typeface="Times New Roman" panose="02020603050405020304" pitchFamily="18" charset="0"/>
              </a:rPr>
              <a:t> </a:t>
            </a:r>
            <a:r>
              <a:rPr lang="en-GB" sz="2800" dirty="0" err="1" smtClean="0">
                <a:solidFill>
                  <a:srgbClr val="1E1E1F"/>
                </a:solidFill>
                <a:ea typeface="Times New Roman" panose="02020603050405020304" pitchFamily="18" charset="0"/>
              </a:rPr>
              <a:t>gravi</a:t>
            </a:r>
            <a:r>
              <a:rPr lang="en-GB" sz="2800" dirty="0" smtClean="0">
                <a:solidFill>
                  <a:srgbClr val="1E1E1F"/>
                </a:solidFill>
                <a:ea typeface="Times New Roman" panose="02020603050405020304" pitchFamily="18" charset="0"/>
              </a:rPr>
              <a:t> di </a:t>
            </a:r>
            <a:r>
              <a:rPr lang="en-GB" sz="2800" dirty="0" err="1" smtClean="0">
                <a:solidFill>
                  <a:srgbClr val="1E1E1F"/>
                </a:solidFill>
                <a:ea typeface="Times New Roman" panose="02020603050405020304" pitchFamily="18" charset="0"/>
              </a:rPr>
              <a:t>incidenti</a:t>
            </a:r>
            <a:endParaRPr lang="it-IT" sz="2800" dirty="0">
              <a:ea typeface="Times New Roman" panose="02020603050405020304" pitchFamily="18" charset="0"/>
            </a:endParaRPr>
          </a:p>
        </p:txBody>
      </p:sp>
      <p:sp>
        <p:nvSpPr>
          <p:cNvPr id="7" name="Rettangolo 6"/>
          <p:cNvSpPr/>
          <p:nvPr/>
        </p:nvSpPr>
        <p:spPr>
          <a:xfrm>
            <a:off x="1216239" y="5161584"/>
            <a:ext cx="10058029" cy="1384995"/>
          </a:xfrm>
          <a:prstGeom prst="rect">
            <a:avLst/>
          </a:prstGeom>
        </p:spPr>
        <p:txBody>
          <a:bodyPr wrap="square">
            <a:spAutoFit/>
          </a:bodyPr>
          <a:lstStyle/>
          <a:p>
            <a:pPr algn="just"/>
            <a:r>
              <a:rPr lang="en-GB" sz="2800" dirty="0" smtClean="0">
                <a:solidFill>
                  <a:srgbClr val="1E1E1F"/>
                </a:solidFill>
                <a:ea typeface="Times New Roman" panose="02020603050405020304" pitchFamily="18" charset="0"/>
              </a:rPr>
              <a:t>Il 37</a:t>
            </a:r>
            <a:r>
              <a:rPr lang="en-GB" sz="2800" dirty="0">
                <a:solidFill>
                  <a:srgbClr val="1E1E1F"/>
                </a:solidFill>
                <a:ea typeface="Times New Roman" panose="02020603050405020304" pitchFamily="18" charset="0"/>
              </a:rPr>
              <a:t>% </a:t>
            </a:r>
            <a:r>
              <a:rPr lang="en-GB" sz="2800" dirty="0" smtClean="0">
                <a:solidFill>
                  <a:srgbClr val="1E1E1F"/>
                </a:solidFill>
                <a:ea typeface="Times New Roman" panose="02020603050405020304" pitchFamily="18" charset="0"/>
              </a:rPr>
              <a:t>circa di </a:t>
            </a:r>
            <a:r>
              <a:rPr lang="en-GB" sz="2800" dirty="0" err="1" smtClean="0">
                <a:solidFill>
                  <a:srgbClr val="1E1E1F"/>
                </a:solidFill>
                <a:ea typeface="Times New Roman" panose="02020603050405020304" pitchFamily="18" charset="0"/>
              </a:rPr>
              <a:t>tutte</a:t>
            </a:r>
            <a:r>
              <a:rPr lang="en-GB" sz="2800" dirty="0" smtClean="0">
                <a:solidFill>
                  <a:srgbClr val="1E1E1F"/>
                </a:solidFill>
                <a:ea typeface="Times New Roman" panose="02020603050405020304" pitchFamily="18" charset="0"/>
              </a:rPr>
              <a:t> le </a:t>
            </a:r>
            <a:r>
              <a:rPr lang="en-GB" sz="2800" dirty="0" err="1" smtClean="0">
                <a:solidFill>
                  <a:srgbClr val="1E1E1F"/>
                </a:solidFill>
                <a:ea typeface="Times New Roman" panose="02020603050405020304" pitchFamily="18" charset="0"/>
              </a:rPr>
              <a:t>vittime</a:t>
            </a:r>
            <a:r>
              <a:rPr lang="en-GB" sz="2800" dirty="0" smtClean="0">
                <a:solidFill>
                  <a:srgbClr val="1E1E1F"/>
                </a:solidFill>
                <a:ea typeface="Times New Roman" panose="02020603050405020304" pitchFamily="18" charset="0"/>
              </a:rPr>
              <a:t> di </a:t>
            </a:r>
            <a:r>
              <a:rPr lang="en-GB" sz="2800" dirty="0" err="1" smtClean="0">
                <a:solidFill>
                  <a:srgbClr val="1E1E1F"/>
                </a:solidFill>
                <a:ea typeface="Times New Roman" panose="02020603050405020304" pitchFamily="18" charset="0"/>
              </a:rPr>
              <a:t>incidente</a:t>
            </a:r>
            <a:r>
              <a:rPr lang="en-GB" sz="2800" dirty="0" smtClean="0">
                <a:solidFill>
                  <a:srgbClr val="1E1E1F"/>
                </a:solidFill>
                <a:ea typeface="Times New Roman" panose="02020603050405020304" pitchFamily="18" charset="0"/>
              </a:rPr>
              <a:t> in aree urbane </a:t>
            </a:r>
            <a:r>
              <a:rPr lang="en-GB" sz="2800" dirty="0">
                <a:solidFill>
                  <a:srgbClr val="1E1E1F"/>
                </a:solidFill>
                <a:ea typeface="Times New Roman" panose="02020603050405020304" pitchFamily="18" charset="0"/>
              </a:rPr>
              <a:t>in Europa </a:t>
            </a:r>
            <a:r>
              <a:rPr lang="en-GB" sz="2800" dirty="0" smtClean="0">
                <a:solidFill>
                  <a:srgbClr val="1E1E1F"/>
                </a:solidFill>
                <a:ea typeface="Times New Roman" panose="02020603050405020304" pitchFamily="18" charset="0"/>
              </a:rPr>
              <a:t>sono </a:t>
            </a:r>
            <a:r>
              <a:rPr lang="en-GB" sz="2800" dirty="0" err="1" smtClean="0">
                <a:solidFill>
                  <a:srgbClr val="1E1E1F"/>
                </a:solidFill>
                <a:ea typeface="Times New Roman" panose="02020603050405020304" pitchFamily="18" charset="0"/>
              </a:rPr>
              <a:t>pedoni</a:t>
            </a:r>
            <a:r>
              <a:rPr lang="en-GB" sz="2800" dirty="0" smtClean="0">
                <a:solidFill>
                  <a:srgbClr val="1E1E1F"/>
                </a:solidFill>
                <a:ea typeface="Times New Roman" panose="02020603050405020304" pitchFamily="18" charset="0"/>
              </a:rPr>
              <a:t> (la </a:t>
            </a:r>
            <a:r>
              <a:rPr lang="en-GB" sz="2800" dirty="0" err="1" smtClean="0">
                <a:solidFill>
                  <a:srgbClr val="1E1E1F"/>
                </a:solidFill>
                <a:ea typeface="Times New Roman" panose="02020603050405020304" pitchFamily="18" charset="0"/>
              </a:rPr>
              <a:t>maggior</a:t>
            </a:r>
            <a:r>
              <a:rPr lang="en-GB" sz="2800" dirty="0" smtClean="0">
                <a:solidFill>
                  <a:srgbClr val="1E1E1F"/>
                </a:solidFill>
                <a:ea typeface="Times New Roman" panose="02020603050405020304" pitchFamily="18" charset="0"/>
              </a:rPr>
              <a:t> parte dei </a:t>
            </a:r>
            <a:r>
              <a:rPr lang="en-GB" sz="2800" dirty="0" err="1" smtClean="0">
                <a:solidFill>
                  <a:srgbClr val="1E1E1F"/>
                </a:solidFill>
                <a:ea typeface="Times New Roman" panose="02020603050405020304" pitchFamily="18" charset="0"/>
              </a:rPr>
              <a:t>quali</a:t>
            </a:r>
            <a:r>
              <a:rPr lang="en-GB" sz="2800" dirty="0" smtClean="0">
                <a:solidFill>
                  <a:srgbClr val="1E1E1F"/>
                </a:solidFill>
                <a:ea typeface="Times New Roman" panose="02020603050405020304" pitchFamily="18" charset="0"/>
              </a:rPr>
              <a:t> con </a:t>
            </a:r>
            <a:r>
              <a:rPr lang="en-GB" sz="2800" dirty="0" err="1" smtClean="0">
                <a:solidFill>
                  <a:srgbClr val="1E1E1F"/>
                </a:solidFill>
                <a:ea typeface="Times New Roman" panose="02020603050405020304" pitchFamily="18" charset="0"/>
              </a:rPr>
              <a:t>un’età</a:t>
            </a:r>
            <a:r>
              <a:rPr lang="en-GB" sz="2800" dirty="0" smtClean="0">
                <a:solidFill>
                  <a:srgbClr val="1E1E1F"/>
                </a:solidFill>
                <a:ea typeface="Times New Roman" panose="02020603050405020304" pitchFamily="18" charset="0"/>
              </a:rPr>
              <a:t> </a:t>
            </a:r>
            <a:r>
              <a:rPr lang="en-GB" sz="2800" dirty="0" err="1" smtClean="0">
                <a:solidFill>
                  <a:srgbClr val="1E1E1F"/>
                </a:solidFill>
                <a:ea typeface="Times New Roman" panose="02020603050405020304" pitchFamily="18" charset="0"/>
              </a:rPr>
              <a:t>uguale</a:t>
            </a:r>
            <a:r>
              <a:rPr lang="en-GB" sz="2800" dirty="0" smtClean="0">
                <a:solidFill>
                  <a:srgbClr val="1E1E1F"/>
                </a:solidFill>
                <a:ea typeface="Times New Roman" panose="02020603050405020304" pitchFamily="18" charset="0"/>
              </a:rPr>
              <a:t> o </a:t>
            </a:r>
            <a:r>
              <a:rPr lang="en-GB" sz="2800" dirty="0" err="1" smtClean="0">
                <a:solidFill>
                  <a:srgbClr val="1E1E1F"/>
                </a:solidFill>
                <a:ea typeface="Times New Roman" panose="02020603050405020304" pitchFamily="18" charset="0"/>
              </a:rPr>
              <a:t>maggiore</a:t>
            </a:r>
            <a:r>
              <a:rPr lang="en-GB" sz="2800" dirty="0" smtClean="0">
                <a:solidFill>
                  <a:srgbClr val="1E1E1F"/>
                </a:solidFill>
                <a:ea typeface="Times New Roman" panose="02020603050405020304" pitchFamily="18" charset="0"/>
              </a:rPr>
              <a:t> di 65 </a:t>
            </a:r>
            <a:r>
              <a:rPr lang="en-GB" sz="2800" dirty="0" err="1" smtClean="0">
                <a:solidFill>
                  <a:srgbClr val="1E1E1F"/>
                </a:solidFill>
                <a:ea typeface="Times New Roman" panose="02020603050405020304" pitchFamily="18" charset="0"/>
              </a:rPr>
              <a:t>anni</a:t>
            </a:r>
            <a:r>
              <a:rPr lang="en-GB" sz="2800" dirty="0" smtClean="0">
                <a:solidFill>
                  <a:srgbClr val="1E1E1F"/>
                </a:solidFill>
                <a:ea typeface="Times New Roman" panose="02020603050405020304" pitchFamily="18" charset="0"/>
              </a:rPr>
              <a:t>). Circa il 13</a:t>
            </a:r>
            <a:r>
              <a:rPr lang="en-GB" sz="2800" dirty="0">
                <a:solidFill>
                  <a:srgbClr val="1E1E1F"/>
                </a:solidFill>
                <a:ea typeface="Times New Roman" panose="02020603050405020304" pitchFamily="18" charset="0"/>
              </a:rPr>
              <a:t>% </a:t>
            </a:r>
            <a:r>
              <a:rPr lang="en-GB" sz="2800" dirty="0" smtClean="0">
                <a:solidFill>
                  <a:srgbClr val="1E1E1F"/>
                </a:solidFill>
                <a:ea typeface="Times New Roman" panose="02020603050405020304" pitchFamily="18" charset="0"/>
              </a:rPr>
              <a:t>sono </a:t>
            </a:r>
            <a:r>
              <a:rPr lang="en-GB" sz="2800" dirty="0" err="1" smtClean="0">
                <a:solidFill>
                  <a:srgbClr val="1E1E1F"/>
                </a:solidFill>
                <a:ea typeface="Times New Roman" panose="02020603050405020304" pitchFamily="18" charset="0"/>
              </a:rPr>
              <a:t>ciclisti</a:t>
            </a:r>
            <a:r>
              <a:rPr lang="en-GB" sz="2800" dirty="0" smtClean="0">
                <a:solidFill>
                  <a:srgbClr val="1E1E1F"/>
                </a:solidFill>
                <a:ea typeface="Times New Roman" panose="02020603050405020304" pitchFamily="18" charset="0"/>
              </a:rPr>
              <a:t>.</a:t>
            </a:r>
            <a:endParaRPr lang="it-IT" sz="2800" dirty="0">
              <a:ea typeface="Times New Roman" panose="02020603050405020304" pitchFamily="18" charset="0"/>
            </a:endParaRPr>
          </a:p>
        </p:txBody>
      </p:sp>
      <p:sp>
        <p:nvSpPr>
          <p:cNvPr id="8" name="Rettangolo 7"/>
          <p:cNvSpPr/>
          <p:nvPr/>
        </p:nvSpPr>
        <p:spPr>
          <a:xfrm>
            <a:off x="1216239" y="3519556"/>
            <a:ext cx="9978501" cy="1384995"/>
          </a:xfrm>
          <a:prstGeom prst="rect">
            <a:avLst/>
          </a:prstGeom>
        </p:spPr>
        <p:txBody>
          <a:bodyPr wrap="square">
            <a:spAutoFit/>
          </a:bodyPr>
          <a:lstStyle/>
          <a:p>
            <a:pPr algn="just"/>
            <a:r>
              <a:rPr lang="en-GB" sz="2800" dirty="0" smtClean="0">
                <a:solidFill>
                  <a:srgbClr val="1E1E1F"/>
                </a:solidFill>
                <a:ea typeface="Times New Roman" panose="02020603050405020304" pitchFamily="18" charset="0"/>
              </a:rPr>
              <a:t>Il 38</a:t>
            </a:r>
            <a:r>
              <a:rPr lang="en-GB" sz="2800" dirty="0">
                <a:solidFill>
                  <a:srgbClr val="1E1E1F"/>
                </a:solidFill>
                <a:ea typeface="Times New Roman" panose="02020603050405020304" pitchFamily="18" charset="0"/>
              </a:rPr>
              <a:t>% </a:t>
            </a:r>
            <a:r>
              <a:rPr lang="en-GB" sz="2800" dirty="0" smtClean="0">
                <a:solidFill>
                  <a:srgbClr val="1E1E1F"/>
                </a:solidFill>
                <a:ea typeface="Times New Roman" panose="02020603050405020304" pitchFamily="18" charset="0"/>
              </a:rPr>
              <a:t>delle </a:t>
            </a:r>
            <a:r>
              <a:rPr lang="en-GB" sz="2800" dirty="0" err="1" smtClean="0">
                <a:solidFill>
                  <a:srgbClr val="1E1E1F"/>
                </a:solidFill>
                <a:ea typeface="Times New Roman" panose="02020603050405020304" pitchFamily="18" charset="0"/>
              </a:rPr>
              <a:t>vittime</a:t>
            </a:r>
            <a:r>
              <a:rPr lang="en-GB" sz="2800" dirty="0" smtClean="0">
                <a:solidFill>
                  <a:srgbClr val="1E1E1F"/>
                </a:solidFill>
                <a:ea typeface="Times New Roman" panose="02020603050405020304" pitchFamily="18" charset="0"/>
              </a:rPr>
              <a:t> di </a:t>
            </a:r>
            <a:r>
              <a:rPr lang="en-GB" sz="2800" dirty="0" err="1" smtClean="0">
                <a:solidFill>
                  <a:srgbClr val="1E1E1F"/>
                </a:solidFill>
                <a:ea typeface="Times New Roman" panose="02020603050405020304" pitchFamily="18" charset="0"/>
              </a:rPr>
              <a:t>incidente</a:t>
            </a:r>
            <a:r>
              <a:rPr lang="en-GB" sz="2800" dirty="0" smtClean="0">
                <a:solidFill>
                  <a:srgbClr val="1E1E1F"/>
                </a:solidFill>
                <a:ea typeface="Times New Roman" panose="02020603050405020304" pitchFamily="18" charset="0"/>
              </a:rPr>
              <a:t> </a:t>
            </a:r>
            <a:r>
              <a:rPr lang="en-GB" sz="2800" dirty="0" err="1" smtClean="0">
                <a:solidFill>
                  <a:srgbClr val="1E1E1F"/>
                </a:solidFill>
                <a:ea typeface="Times New Roman" panose="02020603050405020304" pitchFamily="18" charset="0"/>
              </a:rPr>
              <a:t>stradale</a:t>
            </a:r>
            <a:r>
              <a:rPr lang="en-GB" sz="2800" dirty="0" smtClean="0">
                <a:solidFill>
                  <a:srgbClr val="1E1E1F"/>
                </a:solidFill>
                <a:ea typeface="Times New Roman" panose="02020603050405020304" pitchFamily="18" charset="0"/>
              </a:rPr>
              <a:t> </a:t>
            </a:r>
            <a:r>
              <a:rPr lang="en-GB" sz="2800" dirty="0" err="1" smtClean="0">
                <a:solidFill>
                  <a:srgbClr val="1E1E1F"/>
                </a:solidFill>
                <a:ea typeface="Times New Roman" panose="02020603050405020304" pitchFamily="18" charset="0"/>
              </a:rPr>
              <a:t>si</a:t>
            </a:r>
            <a:r>
              <a:rPr lang="en-GB" sz="2800" dirty="0" smtClean="0">
                <a:solidFill>
                  <a:srgbClr val="1E1E1F"/>
                </a:solidFill>
                <a:ea typeface="Times New Roman" panose="02020603050405020304" pitchFamily="18" charset="0"/>
              </a:rPr>
              <a:t> </a:t>
            </a:r>
            <a:r>
              <a:rPr lang="en-GB" sz="2800" dirty="0" err="1" smtClean="0">
                <a:solidFill>
                  <a:srgbClr val="1E1E1F"/>
                </a:solidFill>
                <a:ea typeface="Times New Roman" panose="02020603050405020304" pitchFamily="18" charset="0"/>
              </a:rPr>
              <a:t>verifica</a:t>
            </a:r>
            <a:r>
              <a:rPr lang="en-GB" sz="2800" dirty="0" smtClean="0">
                <a:solidFill>
                  <a:srgbClr val="1E1E1F"/>
                </a:solidFill>
                <a:ea typeface="Times New Roman" panose="02020603050405020304" pitchFamily="18" charset="0"/>
              </a:rPr>
              <a:t> </a:t>
            </a:r>
            <a:r>
              <a:rPr lang="en-GB" sz="2800" dirty="0" err="1" smtClean="0">
                <a:solidFill>
                  <a:srgbClr val="1E1E1F"/>
                </a:solidFill>
                <a:ea typeface="Times New Roman" panose="02020603050405020304" pitchFamily="18" charset="0"/>
              </a:rPr>
              <a:t>su</a:t>
            </a:r>
            <a:r>
              <a:rPr lang="en-GB" sz="2800" dirty="0" smtClean="0">
                <a:solidFill>
                  <a:srgbClr val="1E1E1F"/>
                </a:solidFill>
                <a:ea typeface="Times New Roman" panose="02020603050405020304" pitchFamily="18" charset="0"/>
              </a:rPr>
              <a:t> </a:t>
            </a:r>
            <a:r>
              <a:rPr lang="en-GB" sz="2800" dirty="0" err="1" smtClean="0">
                <a:solidFill>
                  <a:srgbClr val="1E1E1F"/>
                </a:solidFill>
                <a:ea typeface="Times New Roman" panose="02020603050405020304" pitchFamily="18" charset="0"/>
              </a:rPr>
              <a:t>strade</a:t>
            </a:r>
            <a:r>
              <a:rPr lang="en-GB" sz="2800" dirty="0" smtClean="0">
                <a:solidFill>
                  <a:srgbClr val="1E1E1F"/>
                </a:solidFill>
                <a:ea typeface="Times New Roman" panose="02020603050405020304" pitchFamily="18" charset="0"/>
              </a:rPr>
              <a:t> urbane e il </a:t>
            </a:r>
            <a:r>
              <a:rPr lang="en-GB" sz="2800" dirty="0">
                <a:solidFill>
                  <a:srgbClr val="1E1E1F"/>
                </a:solidFill>
                <a:ea typeface="Times New Roman" panose="02020603050405020304" pitchFamily="18" charset="0"/>
              </a:rPr>
              <a:t>70% </a:t>
            </a:r>
            <a:r>
              <a:rPr lang="en-GB" sz="2800" dirty="0" smtClean="0">
                <a:solidFill>
                  <a:srgbClr val="1E1E1F"/>
                </a:solidFill>
                <a:ea typeface="Times New Roman" panose="02020603050405020304" pitchFamily="18" charset="0"/>
              </a:rPr>
              <a:t>di </a:t>
            </a:r>
            <a:r>
              <a:rPr lang="en-GB" sz="2800" dirty="0" err="1" smtClean="0">
                <a:solidFill>
                  <a:srgbClr val="1E1E1F"/>
                </a:solidFill>
                <a:ea typeface="Times New Roman" panose="02020603050405020304" pitchFamily="18" charset="0"/>
              </a:rPr>
              <a:t>queste</a:t>
            </a:r>
            <a:r>
              <a:rPr lang="en-GB" sz="2800" dirty="0" smtClean="0">
                <a:solidFill>
                  <a:srgbClr val="1E1E1F"/>
                </a:solidFill>
                <a:ea typeface="Times New Roman" panose="02020603050405020304" pitchFamily="18" charset="0"/>
              </a:rPr>
              <a:t> sono </a:t>
            </a:r>
            <a:r>
              <a:rPr lang="en-GB" sz="2800" dirty="0" err="1" smtClean="0">
                <a:solidFill>
                  <a:srgbClr val="1E1E1F"/>
                </a:solidFill>
                <a:ea typeface="Times New Roman" panose="02020603050405020304" pitchFamily="18" charset="0"/>
              </a:rPr>
              <a:t>pedoni</a:t>
            </a:r>
            <a:r>
              <a:rPr lang="en-GB" sz="2800" dirty="0" smtClean="0">
                <a:solidFill>
                  <a:srgbClr val="1E1E1F"/>
                </a:solidFill>
                <a:ea typeface="Times New Roman" panose="02020603050405020304" pitchFamily="18" charset="0"/>
              </a:rPr>
              <a:t>, </a:t>
            </a:r>
            <a:r>
              <a:rPr lang="en-GB" sz="2800" dirty="0" err="1" smtClean="0">
                <a:solidFill>
                  <a:srgbClr val="1E1E1F"/>
                </a:solidFill>
                <a:ea typeface="Times New Roman" panose="02020603050405020304" pitchFamily="18" charset="0"/>
              </a:rPr>
              <a:t>ciclisti</a:t>
            </a:r>
            <a:r>
              <a:rPr lang="en-GB" sz="2800" dirty="0" smtClean="0">
                <a:solidFill>
                  <a:srgbClr val="1E1E1F"/>
                </a:solidFill>
                <a:ea typeface="Times New Roman" panose="02020603050405020304" pitchFamily="18" charset="0"/>
              </a:rPr>
              <a:t> e </a:t>
            </a:r>
            <a:r>
              <a:rPr lang="en-GB" sz="2800" dirty="0" err="1" smtClean="0">
                <a:solidFill>
                  <a:srgbClr val="1E1E1F"/>
                </a:solidFill>
                <a:ea typeface="Times New Roman" panose="02020603050405020304" pitchFamily="18" charset="0"/>
              </a:rPr>
              <a:t>conducenti</a:t>
            </a:r>
            <a:r>
              <a:rPr lang="en-GB" sz="2800" dirty="0" smtClean="0">
                <a:solidFill>
                  <a:srgbClr val="1E1E1F"/>
                </a:solidFill>
                <a:ea typeface="Times New Roman" panose="02020603050405020304" pitchFamily="18" charset="0"/>
              </a:rPr>
              <a:t> di </a:t>
            </a:r>
            <a:r>
              <a:rPr lang="en-GB" sz="2800" dirty="0" err="1" smtClean="0">
                <a:solidFill>
                  <a:srgbClr val="1E1E1F"/>
                </a:solidFill>
                <a:ea typeface="Times New Roman" panose="02020603050405020304" pitchFamily="18" charset="0"/>
              </a:rPr>
              <a:t>motocicli</a:t>
            </a:r>
            <a:r>
              <a:rPr lang="en-GB" sz="2800" dirty="0" smtClean="0">
                <a:solidFill>
                  <a:srgbClr val="1E1E1F"/>
                </a:solidFill>
                <a:ea typeface="Times New Roman" panose="02020603050405020304" pitchFamily="18" charset="0"/>
              </a:rPr>
              <a:t> (</a:t>
            </a:r>
            <a:r>
              <a:rPr lang="en-GB" sz="2800" dirty="0">
                <a:solidFill>
                  <a:srgbClr val="1E1E1F"/>
                </a:solidFill>
                <a:ea typeface="Times New Roman" panose="02020603050405020304" pitchFamily="18" charset="0"/>
              </a:rPr>
              <a:t>ETSC PIN).</a:t>
            </a:r>
            <a:endParaRPr lang="it-IT" sz="2800" dirty="0">
              <a:ea typeface="Times New Roman" panose="02020603050405020304" pitchFamily="18" charset="0"/>
            </a:endParaRPr>
          </a:p>
        </p:txBody>
      </p:sp>
    </p:spTree>
    <p:extLst>
      <p:ext uri="{BB962C8B-B14F-4D97-AF65-F5344CB8AC3E}">
        <p14:creationId xmlns:p14="http://schemas.microsoft.com/office/powerpoint/2010/main" val="427362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651000" y="112734"/>
            <a:ext cx="915312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eaLnBrk="0" hangingPunct="0">
              <a:defRPr sz="1300">
                <a:solidFill>
                  <a:schemeClr val="tx1"/>
                </a:solidFill>
                <a:latin typeface="Arial" panose="020B0604020202020204" pitchFamily="34" charset="0"/>
                <a:cs typeface="Times New Roman" panose="02020603050405020304" pitchFamily="18" charset="0"/>
              </a:defRPr>
            </a:lvl1pPr>
            <a:lvl2pPr marL="742950" indent="-285750" eaLnBrk="0" hangingPunct="0">
              <a:defRPr sz="1300">
                <a:solidFill>
                  <a:schemeClr val="tx1"/>
                </a:solidFill>
                <a:latin typeface="Arial" panose="020B0604020202020204" pitchFamily="34" charset="0"/>
                <a:cs typeface="Times New Roman" panose="02020603050405020304" pitchFamily="18" charset="0"/>
              </a:defRPr>
            </a:lvl2pPr>
            <a:lvl3pPr marL="1143000" indent="-228600" eaLnBrk="0" hangingPunct="0">
              <a:defRPr sz="1300">
                <a:solidFill>
                  <a:schemeClr val="tx1"/>
                </a:solidFill>
                <a:latin typeface="Arial" panose="020B0604020202020204" pitchFamily="34" charset="0"/>
                <a:cs typeface="Times New Roman" panose="02020603050405020304" pitchFamily="18" charset="0"/>
              </a:defRPr>
            </a:lvl3pPr>
            <a:lvl4pPr marL="1600200" indent="-228600" eaLnBrk="0" hangingPunct="0">
              <a:defRPr sz="1300">
                <a:solidFill>
                  <a:schemeClr val="tx1"/>
                </a:solidFill>
                <a:latin typeface="Arial" panose="020B0604020202020204" pitchFamily="34" charset="0"/>
                <a:cs typeface="Times New Roman" panose="02020603050405020304" pitchFamily="18" charset="0"/>
              </a:defRPr>
            </a:lvl4pPr>
            <a:lvl5pPr marL="2057400" indent="-228600" eaLnBrk="0" hangingPunct="0">
              <a:defRPr sz="13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3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3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3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300">
                <a:solidFill>
                  <a:schemeClr val="tx1"/>
                </a:solidFill>
                <a:latin typeface="Arial" panose="020B0604020202020204" pitchFamily="34" charset="0"/>
                <a:cs typeface="Times New Roman" panose="02020603050405020304" pitchFamily="18" charset="0"/>
              </a:defRPr>
            </a:lvl9pPr>
          </a:lstStyle>
          <a:p>
            <a:pPr eaLnBrk="1" hangingPunct="1"/>
            <a:r>
              <a:rPr lang="en-US" altLang="it-IT" sz="3000" b="1" dirty="0" err="1" smtClean="0">
                <a:latin typeface="+mn-lt"/>
                <a:cs typeface="Arial" panose="020B0604020202020204" pitchFamily="34" charset="0"/>
              </a:rPr>
              <a:t>Perchè</a:t>
            </a:r>
            <a:r>
              <a:rPr lang="en-US" altLang="it-IT" sz="3000" b="1" dirty="0" smtClean="0">
                <a:latin typeface="+mn-lt"/>
                <a:cs typeface="Arial" panose="020B0604020202020204" pitchFamily="34" charset="0"/>
              </a:rPr>
              <a:t> </a:t>
            </a:r>
            <a:r>
              <a:rPr lang="en-US" altLang="it-IT" sz="3000" b="1" dirty="0" err="1">
                <a:latin typeface="+mn-lt"/>
                <a:cs typeface="Arial" panose="020B0604020202020204" pitchFamily="34" charset="0"/>
              </a:rPr>
              <a:t>integrare</a:t>
            </a:r>
            <a:r>
              <a:rPr lang="en-US" altLang="it-IT" sz="3000" b="1" dirty="0">
                <a:latin typeface="+mn-lt"/>
                <a:cs typeface="Arial" panose="020B0604020202020204" pitchFamily="34" charset="0"/>
              </a:rPr>
              <a:t> </a:t>
            </a:r>
            <a:r>
              <a:rPr lang="en-US" altLang="it-IT" sz="3000" b="1" dirty="0" err="1">
                <a:latin typeface="+mn-lt"/>
                <a:cs typeface="Arial" panose="020B0604020202020204" pitchFamily="34" charset="0"/>
              </a:rPr>
              <a:t>urbanistica</a:t>
            </a:r>
            <a:r>
              <a:rPr lang="en-US" altLang="it-IT" sz="3000" b="1" dirty="0">
                <a:latin typeface="+mn-lt"/>
                <a:cs typeface="Arial" panose="020B0604020202020204" pitchFamily="34" charset="0"/>
              </a:rPr>
              <a:t> e </a:t>
            </a:r>
            <a:r>
              <a:rPr lang="en-US" altLang="it-IT" sz="3000" b="1" dirty="0" err="1">
                <a:latin typeface="+mn-lt"/>
                <a:cs typeface="Arial" panose="020B0604020202020204" pitchFamily="34" charset="0"/>
              </a:rPr>
              <a:t>mobilità</a:t>
            </a:r>
            <a:r>
              <a:rPr lang="en-US" altLang="it-IT" sz="3000" b="1" dirty="0">
                <a:latin typeface="+mn-lt"/>
                <a:cs typeface="Arial" panose="020B0604020202020204" pitchFamily="34" charset="0"/>
              </a:rPr>
              <a:t>?</a:t>
            </a:r>
          </a:p>
        </p:txBody>
      </p:sp>
      <p:cxnSp>
        <p:nvCxnSpPr>
          <p:cNvPr id="5123" name="Connettore 1 11"/>
          <p:cNvCxnSpPr>
            <a:cxnSpLocks noChangeShapeType="1"/>
          </p:cNvCxnSpPr>
          <p:nvPr/>
        </p:nvCxnSpPr>
        <p:spPr bwMode="auto">
          <a:xfrm>
            <a:off x="1524000" y="714375"/>
            <a:ext cx="9144000" cy="1588"/>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sp>
        <p:nvSpPr>
          <p:cNvPr id="5124" name="Rettangolo 4"/>
          <p:cNvSpPr>
            <a:spLocks noChangeArrowheads="1"/>
          </p:cNvSpPr>
          <p:nvPr/>
        </p:nvSpPr>
        <p:spPr bwMode="auto">
          <a:xfrm>
            <a:off x="1322773" y="905589"/>
            <a:ext cx="93452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Arial" panose="020B0604020202020204" pitchFamily="34" charset="0"/>
                <a:cs typeface="Times New Roman" panose="02020603050405020304" pitchFamily="18" charset="0"/>
              </a:defRPr>
            </a:lvl1pPr>
            <a:lvl2pPr marL="742950" indent="-285750" eaLnBrk="0" hangingPunct="0">
              <a:defRPr sz="1300">
                <a:solidFill>
                  <a:schemeClr val="tx1"/>
                </a:solidFill>
                <a:latin typeface="Arial" panose="020B0604020202020204" pitchFamily="34" charset="0"/>
                <a:cs typeface="Times New Roman" panose="02020603050405020304" pitchFamily="18" charset="0"/>
              </a:defRPr>
            </a:lvl2pPr>
            <a:lvl3pPr marL="1143000" indent="-228600" eaLnBrk="0" hangingPunct="0">
              <a:defRPr sz="1300">
                <a:solidFill>
                  <a:schemeClr val="tx1"/>
                </a:solidFill>
                <a:latin typeface="Arial" panose="020B0604020202020204" pitchFamily="34" charset="0"/>
                <a:cs typeface="Times New Roman" panose="02020603050405020304" pitchFamily="18" charset="0"/>
              </a:defRPr>
            </a:lvl3pPr>
            <a:lvl4pPr marL="1600200" indent="-228600" eaLnBrk="0" hangingPunct="0">
              <a:defRPr sz="1300">
                <a:solidFill>
                  <a:schemeClr val="tx1"/>
                </a:solidFill>
                <a:latin typeface="Arial" panose="020B0604020202020204" pitchFamily="34" charset="0"/>
                <a:cs typeface="Times New Roman" panose="02020603050405020304" pitchFamily="18" charset="0"/>
              </a:defRPr>
            </a:lvl4pPr>
            <a:lvl5pPr marL="2057400" indent="-228600" eaLnBrk="0" hangingPunct="0">
              <a:defRPr sz="13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3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3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3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300">
                <a:solidFill>
                  <a:schemeClr val="tx1"/>
                </a:solidFill>
                <a:latin typeface="Arial" panose="020B0604020202020204" pitchFamily="34" charset="0"/>
                <a:cs typeface="Times New Roman" panose="02020603050405020304" pitchFamily="18" charset="0"/>
              </a:defRPr>
            </a:lvl9pPr>
          </a:lstStyle>
          <a:p>
            <a:pPr algn="just" eaLnBrk="1" hangingPunct="1"/>
            <a:r>
              <a:rPr lang="it-IT" altLang="it-IT" sz="2400" dirty="0">
                <a:latin typeface="+mn-lt"/>
                <a:cs typeface="Arial" panose="020B0604020202020204" pitchFamily="34" charset="0"/>
              </a:rPr>
              <a:t>«</a:t>
            </a:r>
            <a:r>
              <a:rPr lang="it-IT" altLang="it-IT" sz="2400" i="1" dirty="0">
                <a:latin typeface="+mn-lt"/>
                <a:cs typeface="Arial" panose="020B0604020202020204" pitchFamily="34" charset="0"/>
              </a:rPr>
              <a:t>Una buona politica urbanistica fa precedere e non seguire lo sviluppo dei trasporti a quello della fabbricazione</a:t>
            </a:r>
            <a:r>
              <a:rPr lang="it-IT" altLang="it-IT" sz="2400" dirty="0">
                <a:latin typeface="+mn-lt"/>
                <a:cs typeface="Arial" panose="020B0604020202020204" pitchFamily="34" charset="0"/>
              </a:rPr>
              <a:t>» (Chiodi, 1935)</a:t>
            </a:r>
          </a:p>
        </p:txBody>
      </p:sp>
      <p:sp>
        <p:nvSpPr>
          <p:cNvPr id="5125" name="Rettangolo 6"/>
          <p:cNvSpPr>
            <a:spLocks noChangeArrowheads="1"/>
          </p:cNvSpPr>
          <p:nvPr/>
        </p:nvSpPr>
        <p:spPr bwMode="auto">
          <a:xfrm>
            <a:off x="1322773" y="1977904"/>
            <a:ext cx="4119239"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Arial" panose="020B0604020202020204" pitchFamily="34" charset="0"/>
                <a:cs typeface="Times New Roman" panose="02020603050405020304" pitchFamily="18" charset="0"/>
              </a:defRPr>
            </a:lvl1pPr>
            <a:lvl2pPr marL="742950" indent="-285750" eaLnBrk="0" hangingPunct="0">
              <a:defRPr sz="1300">
                <a:solidFill>
                  <a:schemeClr val="tx1"/>
                </a:solidFill>
                <a:latin typeface="Arial" panose="020B0604020202020204" pitchFamily="34" charset="0"/>
                <a:cs typeface="Times New Roman" panose="02020603050405020304" pitchFamily="18" charset="0"/>
              </a:defRPr>
            </a:lvl2pPr>
            <a:lvl3pPr marL="1143000" indent="-228600" eaLnBrk="0" hangingPunct="0">
              <a:defRPr sz="1300">
                <a:solidFill>
                  <a:schemeClr val="tx1"/>
                </a:solidFill>
                <a:latin typeface="Arial" panose="020B0604020202020204" pitchFamily="34" charset="0"/>
                <a:cs typeface="Times New Roman" panose="02020603050405020304" pitchFamily="18" charset="0"/>
              </a:defRPr>
            </a:lvl3pPr>
            <a:lvl4pPr marL="1600200" indent="-228600" eaLnBrk="0" hangingPunct="0">
              <a:defRPr sz="1300">
                <a:solidFill>
                  <a:schemeClr val="tx1"/>
                </a:solidFill>
                <a:latin typeface="Arial" panose="020B0604020202020204" pitchFamily="34" charset="0"/>
                <a:cs typeface="Times New Roman" panose="02020603050405020304" pitchFamily="18" charset="0"/>
              </a:defRPr>
            </a:lvl4pPr>
            <a:lvl5pPr marL="2057400" indent="-228600" eaLnBrk="0" hangingPunct="0">
              <a:defRPr sz="13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3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3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3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300">
                <a:solidFill>
                  <a:schemeClr val="tx1"/>
                </a:solidFill>
                <a:latin typeface="Arial" panose="020B0604020202020204" pitchFamily="34" charset="0"/>
                <a:cs typeface="Times New Roman" panose="02020603050405020304" pitchFamily="18" charset="0"/>
              </a:defRPr>
            </a:lvl9pPr>
          </a:lstStyle>
          <a:p>
            <a:pPr algn="just" eaLnBrk="1" hangingPunct="1"/>
            <a:r>
              <a:rPr lang="it-IT" altLang="it-IT" sz="2400" dirty="0">
                <a:latin typeface="+mn-lt"/>
                <a:cs typeface="Arial" panose="020B0604020202020204" pitchFamily="34" charset="0"/>
              </a:rPr>
              <a:t>…ma seppur in tempi recenti il tema sia sempre più ricorrente nella letteratura, «</a:t>
            </a:r>
            <a:r>
              <a:rPr lang="it-IT" altLang="it-IT" sz="2400" i="1" dirty="0">
                <a:latin typeface="+mn-lt"/>
                <a:cs typeface="Arial" panose="020B0604020202020204" pitchFamily="34" charset="0"/>
              </a:rPr>
              <a:t>non rappresenta ancora un momento determinante nelle politiche urbane e nei processi decisionali</a:t>
            </a:r>
            <a:r>
              <a:rPr lang="it-IT" altLang="it-IT" sz="2400" dirty="0">
                <a:latin typeface="+mn-lt"/>
                <a:cs typeface="Arial" panose="020B0604020202020204" pitchFamily="34" charset="0"/>
              </a:rPr>
              <a:t> » (Tira, 2011)</a:t>
            </a:r>
          </a:p>
        </p:txBody>
      </p:sp>
      <p:sp>
        <p:nvSpPr>
          <p:cNvPr id="5127" name="Rettangolo 6"/>
          <p:cNvSpPr>
            <a:spLocks noChangeArrowheads="1"/>
          </p:cNvSpPr>
          <p:nvPr/>
        </p:nvSpPr>
        <p:spPr bwMode="auto">
          <a:xfrm>
            <a:off x="1322773" y="4896879"/>
            <a:ext cx="810531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75" indent="-269875" eaLnBrk="0" hangingPunct="0">
              <a:defRPr sz="1300">
                <a:solidFill>
                  <a:schemeClr val="tx1"/>
                </a:solidFill>
                <a:latin typeface="Arial" panose="020B0604020202020204" pitchFamily="34" charset="0"/>
                <a:cs typeface="Times New Roman" panose="02020603050405020304" pitchFamily="18" charset="0"/>
              </a:defRPr>
            </a:lvl1pPr>
            <a:lvl2pPr marL="742950" indent="-285750" eaLnBrk="0" hangingPunct="0">
              <a:defRPr sz="1300">
                <a:solidFill>
                  <a:schemeClr val="tx1"/>
                </a:solidFill>
                <a:latin typeface="Arial" panose="020B0604020202020204" pitchFamily="34" charset="0"/>
                <a:cs typeface="Times New Roman" panose="02020603050405020304" pitchFamily="18" charset="0"/>
              </a:defRPr>
            </a:lvl2pPr>
            <a:lvl3pPr marL="1143000" indent="-228600" eaLnBrk="0" hangingPunct="0">
              <a:defRPr sz="1300">
                <a:solidFill>
                  <a:schemeClr val="tx1"/>
                </a:solidFill>
                <a:latin typeface="Arial" panose="020B0604020202020204" pitchFamily="34" charset="0"/>
                <a:cs typeface="Times New Roman" panose="02020603050405020304" pitchFamily="18" charset="0"/>
              </a:defRPr>
            </a:lvl3pPr>
            <a:lvl4pPr marL="1600200" indent="-228600" eaLnBrk="0" hangingPunct="0">
              <a:defRPr sz="1300">
                <a:solidFill>
                  <a:schemeClr val="tx1"/>
                </a:solidFill>
                <a:latin typeface="Arial" panose="020B0604020202020204" pitchFamily="34" charset="0"/>
                <a:cs typeface="Times New Roman" panose="02020603050405020304" pitchFamily="18" charset="0"/>
              </a:defRPr>
            </a:lvl4pPr>
            <a:lvl5pPr marL="2057400" indent="-228600" eaLnBrk="0" hangingPunct="0">
              <a:defRPr sz="13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0"/>
              </a:spcBef>
              <a:spcAft>
                <a:spcPct val="0"/>
              </a:spcAft>
              <a:defRPr sz="13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0"/>
              </a:spcBef>
              <a:spcAft>
                <a:spcPct val="0"/>
              </a:spcAft>
              <a:defRPr sz="13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0"/>
              </a:spcBef>
              <a:spcAft>
                <a:spcPct val="0"/>
              </a:spcAft>
              <a:defRPr sz="13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0"/>
              </a:spcBef>
              <a:spcAft>
                <a:spcPct val="0"/>
              </a:spcAft>
              <a:defRPr sz="1300">
                <a:solidFill>
                  <a:schemeClr val="tx1"/>
                </a:solidFill>
                <a:latin typeface="Arial" panose="020B0604020202020204" pitchFamily="34" charset="0"/>
                <a:cs typeface="Times New Roman" panose="02020603050405020304" pitchFamily="18" charset="0"/>
              </a:defRPr>
            </a:lvl9pPr>
          </a:lstStyle>
          <a:p>
            <a:pPr eaLnBrk="1" hangingPunct="1">
              <a:buFont typeface="Arial" panose="020B0604020202020204" pitchFamily="34" charset="0"/>
              <a:buChar char="•"/>
            </a:pPr>
            <a:r>
              <a:rPr lang="it-IT" altLang="it-IT" sz="2400" dirty="0">
                <a:latin typeface="+mn-lt"/>
                <a:cs typeface="Arial" panose="020B0604020202020204" pitchFamily="34" charset="0"/>
              </a:rPr>
              <a:t>Ridurre le esternalità negative dei trasporti</a:t>
            </a:r>
          </a:p>
          <a:p>
            <a:pPr eaLnBrk="1" hangingPunct="1">
              <a:buFont typeface="Arial" panose="020B0604020202020204" pitchFamily="34" charset="0"/>
              <a:buChar char="•"/>
            </a:pPr>
            <a:r>
              <a:rPr lang="it-IT" altLang="it-IT" sz="2400" dirty="0">
                <a:latin typeface="+mn-lt"/>
                <a:cs typeface="Arial" panose="020B0604020202020204" pitchFamily="34" charset="0"/>
              </a:rPr>
              <a:t>Ridurre lo </a:t>
            </a:r>
            <a:r>
              <a:rPr lang="it-IT" altLang="it-IT" sz="2400" dirty="0" err="1">
                <a:latin typeface="+mn-lt"/>
                <a:cs typeface="Arial" panose="020B0604020202020204" pitchFamily="34" charset="0"/>
              </a:rPr>
              <a:t>sprawl</a:t>
            </a:r>
            <a:r>
              <a:rPr lang="it-IT" altLang="it-IT" sz="2400" dirty="0">
                <a:latin typeface="+mn-lt"/>
                <a:cs typeface="Arial" panose="020B0604020202020204" pitchFamily="34" charset="0"/>
              </a:rPr>
              <a:t> e la dipendenza dall’automobile</a:t>
            </a:r>
          </a:p>
          <a:p>
            <a:pPr eaLnBrk="1" hangingPunct="1">
              <a:buFont typeface="Arial" panose="020B0604020202020204" pitchFamily="34" charset="0"/>
              <a:buChar char="•"/>
            </a:pPr>
            <a:r>
              <a:rPr lang="it-IT" altLang="it-IT" sz="2400" dirty="0">
                <a:latin typeface="+mn-lt"/>
                <a:cs typeface="Arial" panose="020B0604020202020204" pitchFamily="34" charset="0"/>
              </a:rPr>
              <a:t>Mitigare i cambiamenti climatici</a:t>
            </a:r>
          </a:p>
          <a:p>
            <a:pPr eaLnBrk="1" hangingPunct="1">
              <a:buFont typeface="Arial" panose="020B0604020202020204" pitchFamily="34" charset="0"/>
              <a:buChar char="•"/>
            </a:pPr>
            <a:r>
              <a:rPr lang="it-IT" altLang="it-IT" sz="2400" dirty="0">
                <a:latin typeface="+mn-lt"/>
                <a:cs typeface="Arial" panose="020B0604020202020204" pitchFamily="34" charset="0"/>
              </a:rPr>
              <a:t>Migliorare la qualità della </a:t>
            </a:r>
            <a:r>
              <a:rPr lang="it-IT" altLang="it-IT" sz="2400" dirty="0" smtClean="0">
                <a:latin typeface="+mn-lt"/>
                <a:cs typeface="Arial" panose="020B0604020202020204" pitchFamily="34" charset="0"/>
              </a:rPr>
              <a:t>vita e la sicurezza </a:t>
            </a:r>
            <a:r>
              <a:rPr lang="it-IT" altLang="it-IT" sz="2400" dirty="0">
                <a:latin typeface="+mn-lt"/>
                <a:cs typeface="Arial" panose="020B0604020202020204" pitchFamily="34" charset="0"/>
              </a:rPr>
              <a:t>in ambito </a:t>
            </a:r>
            <a:r>
              <a:rPr lang="it-IT" altLang="it-IT" sz="2400" dirty="0" smtClean="0">
                <a:latin typeface="+mn-lt"/>
                <a:cs typeface="Arial" panose="020B0604020202020204" pitchFamily="34" charset="0"/>
              </a:rPr>
              <a:t>urbano</a:t>
            </a:r>
            <a:endParaRPr lang="it-IT" altLang="it-IT" sz="2400" dirty="0">
              <a:latin typeface="+mn-lt"/>
              <a:cs typeface="Arial" panose="020B0604020202020204" pitchFamily="34" charset="0"/>
            </a:endParaRPr>
          </a:p>
        </p:txBody>
      </p:sp>
      <p:pic>
        <p:nvPicPr>
          <p:cNvPr id="5128" name="Picture 5" descr="http://www.chiavari.org/fotoflash/images/traffico.jp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599609" y="2134059"/>
            <a:ext cx="3437580" cy="224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37188" y="2700316"/>
            <a:ext cx="3154812" cy="2574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239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barn(inVertical)">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125"/>
                                        </p:tgtEl>
                                        <p:attrNameLst>
                                          <p:attrName>style.visibility</p:attrName>
                                        </p:attrNameLst>
                                      </p:cBhvr>
                                      <p:to>
                                        <p:strVal val="visible"/>
                                      </p:to>
                                    </p:set>
                                    <p:animEffect transition="in" filter="barn(inVertical)">
                                      <p:cBhvr>
                                        <p:cTn id="12" dur="500"/>
                                        <p:tgtEl>
                                          <p:spTgt spid="51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28"/>
                                        </p:tgtEl>
                                        <p:attrNameLst>
                                          <p:attrName>style.visibility</p:attrName>
                                        </p:attrNameLst>
                                      </p:cBhvr>
                                      <p:to>
                                        <p:strVal val="visible"/>
                                      </p:to>
                                    </p:set>
                                    <p:animEffect transition="in" filter="barn(inVertical)">
                                      <p:cBhvr>
                                        <p:cTn id="17" dur="500"/>
                                        <p:tgtEl>
                                          <p:spTgt spid="512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127"/>
                                        </p:tgtEl>
                                        <p:attrNameLst>
                                          <p:attrName>style.visibility</p:attrName>
                                        </p:attrNameLst>
                                      </p:cBhvr>
                                      <p:to>
                                        <p:strVal val="visible"/>
                                      </p:to>
                                    </p:set>
                                    <p:animEffect transition="in" filter="barn(inVertical)">
                                      <p:cBhvr>
                                        <p:cTn id="22" dur="500"/>
                                        <p:tgtEl>
                                          <p:spTgt spid="51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5131"/>
                                        </p:tgtEl>
                                        <p:attrNameLst>
                                          <p:attrName>style.visibility</p:attrName>
                                        </p:attrNameLst>
                                      </p:cBhvr>
                                      <p:to>
                                        <p:strVal val="visible"/>
                                      </p:to>
                                    </p:set>
                                    <p:animEffect transition="in" filter="barn(inVertical)">
                                      <p:cBhvr>
                                        <p:cTn id="27" dur="500"/>
                                        <p:tgtEl>
                                          <p:spTgt spid="5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p:bldP spid="51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0175" y="3673934"/>
            <a:ext cx="10515600" cy="1325563"/>
          </a:xfrm>
        </p:spPr>
        <p:txBody>
          <a:bodyPr/>
          <a:lstStyle/>
          <a:p>
            <a:pPr algn="r"/>
            <a:r>
              <a:rPr lang="it-IT" b="1" dirty="0" smtClean="0"/>
              <a:t>QUALCHE ESEMPIO DALLA STORIA</a:t>
            </a:r>
            <a:endParaRPr lang="it-IT" b="1" dirty="0"/>
          </a:p>
        </p:txBody>
      </p:sp>
    </p:spTree>
    <p:extLst>
      <p:ext uri="{BB962C8B-B14F-4D97-AF65-F5344CB8AC3E}">
        <p14:creationId xmlns:p14="http://schemas.microsoft.com/office/powerpoint/2010/main" val="1846920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A84E7370F19E31439D3076787E71DB8D" ma:contentTypeVersion="1" ma:contentTypeDescription="Creare un nuovo documento." ma:contentTypeScope="" ma:versionID="47df72a07843c61f1d42d2a186f238ea">
  <xsd:schema xmlns:xsd="http://www.w3.org/2001/XMLSchema" xmlns:xs="http://www.w3.org/2001/XMLSchema" xmlns:p="http://schemas.microsoft.com/office/2006/metadata/properties" xmlns:ns1="http://schemas.microsoft.com/sharepoint/v3" targetNamespace="http://schemas.microsoft.com/office/2006/metadata/properties" ma:root="true" ma:fieldsID="8336366598cf5e0a1800968765b9a75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a inizio pianificazione" ma:description="Data inizio pianificazione è una colonna del sito creata dalla funzionalità Pianificazione e usata per specificare la data e l'ora in cui la pagina apparirà per la prima volta ai visitatori del sito." ma:hidden="true" ma:internalName="PublishingStartDate">
      <xsd:simpleType>
        <xsd:restriction base="dms:Unknown"/>
      </xsd:simpleType>
    </xsd:element>
    <xsd:element name="PublishingExpirationDate" ma:index="9" nillable="true" ma:displayName="Data fine pianificazione" ma:description="Data fine pianificazione è una colonna del sito creata dalla funzionalità Pubblicazione e usata per specificare la data e l'ora in cui la pagina non apparirà più ai visitatori del sit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CA1D153D-9004-45B9-A54C-31311539722B}"/>
</file>

<file path=customXml/itemProps2.xml><?xml version="1.0" encoding="utf-8"?>
<ds:datastoreItem xmlns:ds="http://schemas.openxmlformats.org/officeDocument/2006/customXml" ds:itemID="{753F5356-6C39-4DA3-8F3B-13AC1214090E}"/>
</file>

<file path=customXml/itemProps3.xml><?xml version="1.0" encoding="utf-8"?>
<ds:datastoreItem xmlns:ds="http://schemas.openxmlformats.org/officeDocument/2006/customXml" ds:itemID="{31828DE8-DAF8-4882-9742-7AC19B0167B0}"/>
</file>

<file path=docProps/app.xml><?xml version="1.0" encoding="utf-8"?>
<Properties xmlns="http://schemas.openxmlformats.org/officeDocument/2006/extended-properties" xmlns:vt="http://schemas.openxmlformats.org/officeDocument/2006/docPropsVTypes">
  <Template/>
  <TotalTime>673</TotalTime>
  <Words>1728</Words>
  <Application>Microsoft Office PowerPoint</Application>
  <PresentationFormat>Widescreen</PresentationFormat>
  <Paragraphs>144</Paragraphs>
  <Slides>29</Slides>
  <Notes>13</Notes>
  <HiddenSlides>0</HiddenSlides>
  <MMClips>0</MMClips>
  <ScaleCrop>false</ScaleCrop>
  <HeadingPairs>
    <vt:vector size="8" baseType="variant">
      <vt:variant>
        <vt:lpstr>Caratteri utilizzati</vt:lpstr>
      </vt:variant>
      <vt:variant>
        <vt:i4>13</vt:i4>
      </vt:variant>
      <vt:variant>
        <vt:lpstr>Tema</vt:lpstr>
      </vt:variant>
      <vt:variant>
        <vt:i4>1</vt:i4>
      </vt:variant>
      <vt:variant>
        <vt:lpstr>Server OLE incorporati</vt:lpstr>
      </vt:variant>
      <vt:variant>
        <vt:i4>1</vt:i4>
      </vt:variant>
      <vt:variant>
        <vt:lpstr>Titoli diapositive</vt:lpstr>
      </vt:variant>
      <vt:variant>
        <vt:i4>29</vt:i4>
      </vt:variant>
    </vt:vector>
  </HeadingPairs>
  <TitlesOfParts>
    <vt:vector size="44" baseType="lpstr">
      <vt:lpstr>Microsoft YaHei</vt:lpstr>
      <vt:lpstr>SimSun</vt:lpstr>
      <vt:lpstr>Arial</vt:lpstr>
      <vt:lpstr>Arial Unicode MS</vt:lpstr>
      <vt:lpstr>Avenir Medium</vt:lpstr>
      <vt:lpstr>Avenir Roman</vt:lpstr>
      <vt:lpstr>Calibri</vt:lpstr>
      <vt:lpstr>Calibri Light</vt:lpstr>
      <vt:lpstr>Frutiger-Bold</vt:lpstr>
      <vt:lpstr>Frutiger-Roman</vt:lpstr>
      <vt:lpstr>Helvetica</vt:lpstr>
      <vt:lpstr>Times</vt:lpstr>
      <vt:lpstr>Times New Roman</vt:lpstr>
      <vt:lpstr>Tema di Office</vt:lpstr>
      <vt:lpstr>Documento</vt:lpstr>
      <vt:lpstr>Presentazione standard di PowerPoint</vt:lpstr>
      <vt:lpstr>Presentazione standard di PowerPoint</vt:lpstr>
      <vt:lpstr>LE SFIDE: LA SOSTENIBILITÀ AMBIENTALE</vt:lpstr>
      <vt:lpstr>……… LA SOSTENIBILITÀ SOCIALE</vt:lpstr>
      <vt:lpstr>……..  LA SOSTENIBILITÀ ECONOMICA</vt:lpstr>
      <vt:lpstr>ALCUNI DATI URBANISTICO/TRASPORTISTICI</vt:lpstr>
      <vt:lpstr>ALCUNI INDICATORI DI INSICUREZZA</vt:lpstr>
      <vt:lpstr>Presentazione standard di PowerPoint</vt:lpstr>
      <vt:lpstr>QUALCHE ESEMPIO DALLA STORIA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perdita di prossimità e la dipendenza dall’automobile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Scenari di incidente e loro localizzazione</vt:lpstr>
      <vt:lpstr>LA COMPLESSITÀ SI RIFLETTE SULL’INSICUREZZA</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Maurizio TIRA</cp:lastModifiedBy>
  <cp:revision>65</cp:revision>
  <dcterms:created xsi:type="dcterms:W3CDTF">2018-03-13T21:20:15Z</dcterms:created>
  <dcterms:modified xsi:type="dcterms:W3CDTF">2023-09-20T15:16:18Z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0x010100A84E7370F19E31439D3076787E71DB8D</vt:lpwstr>
  </property>
</Properties>
</file>